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FA4260C-CC24-44A0-8FE7-151F2873BAF0}">
          <p14:sldIdLst>
            <p14:sldId id="256"/>
            <p14:sldId id="257"/>
            <p14:sldId id="258"/>
            <p14:sldId id="259"/>
            <p14:sldId id="260"/>
            <p14:sldId id="261"/>
            <p14:sldId id="262"/>
            <p14:sldId id="263"/>
            <p14:sldId id="264"/>
            <p14:sldId id="265"/>
            <p14:sldId id="266"/>
            <p14:sldId id="267"/>
            <p14:sldId id="268"/>
            <p14:sldId id="269"/>
            <p14:sldId id="270"/>
            <p14:sldId id="271"/>
            <p14:sldId id="272"/>
            <p14:sldId id="273"/>
            <p14:sldId id="274"/>
            <p14:sldId id="27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1C7D7"/>
    <a:srgbClr val="2AB5D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68" d="100"/>
          <a:sy n="68" d="100"/>
        </p:scale>
        <p:origin x="90" y="22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5/10/relationships/revisionInfo" Target="revisionInfo.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D565D32-0E86-421B-9E2F-4ED8278D032D}" type="doc">
      <dgm:prSet loTypeId="urn:microsoft.com/office/officeart/2005/8/layout/radial5" loCatId="cycle" qsTypeId="urn:microsoft.com/office/officeart/2005/8/quickstyle/simple1" qsCatId="simple" csTypeId="urn:microsoft.com/office/officeart/2005/8/colors/accent1_2" csCatId="accent1" phldr="1"/>
      <dgm:spPr/>
      <dgm:t>
        <a:bodyPr/>
        <a:lstStyle/>
        <a:p>
          <a:endParaRPr lang="en-US"/>
        </a:p>
      </dgm:t>
    </dgm:pt>
    <dgm:pt modelId="{FC790406-AFC6-4A00-A55B-EB58501AB146}">
      <dgm:prSet phldrT="[Text]"/>
      <dgm:spPr>
        <a:solidFill>
          <a:schemeClr val="accent4">
            <a:lumMod val="60000"/>
            <a:lumOff val="40000"/>
          </a:schemeClr>
        </a:solidFill>
      </dgm:spPr>
      <dgm:t>
        <a:bodyPr/>
        <a:lstStyle/>
        <a:p>
          <a:r>
            <a:rPr lang="en-US" dirty="0"/>
            <a:t>JS</a:t>
          </a:r>
        </a:p>
      </dgm:t>
    </dgm:pt>
    <dgm:pt modelId="{F6551734-5C1C-4A87-9A78-26FD44AE400C}" type="parTrans" cxnId="{DAE889C4-35DE-44F9-87CC-71949A8B9527}">
      <dgm:prSet/>
      <dgm:spPr/>
      <dgm:t>
        <a:bodyPr/>
        <a:lstStyle/>
        <a:p>
          <a:endParaRPr lang="en-US"/>
        </a:p>
      </dgm:t>
    </dgm:pt>
    <dgm:pt modelId="{73BD7A39-DB19-4248-B2A1-7ED096A40B83}" type="sibTrans" cxnId="{DAE889C4-35DE-44F9-87CC-71949A8B9527}">
      <dgm:prSet/>
      <dgm:spPr/>
      <dgm:t>
        <a:bodyPr/>
        <a:lstStyle/>
        <a:p>
          <a:endParaRPr lang="en-US"/>
        </a:p>
      </dgm:t>
    </dgm:pt>
    <dgm:pt modelId="{41B59697-98DB-4F00-969C-1E278E93CA80}">
      <dgm:prSet phldrT="[Text]"/>
      <dgm:spPr>
        <a:solidFill>
          <a:schemeClr val="accent1">
            <a:lumMod val="75000"/>
          </a:schemeClr>
        </a:solidFill>
      </dgm:spPr>
      <dgm:t>
        <a:bodyPr/>
        <a:lstStyle/>
        <a:p>
          <a:r>
            <a:rPr lang="en-US" dirty="0"/>
            <a:t>node</a:t>
          </a:r>
        </a:p>
      </dgm:t>
    </dgm:pt>
    <dgm:pt modelId="{22A3BF0F-FF49-41CF-A84E-BC668097E219}" type="parTrans" cxnId="{B7B4540A-BDDC-4140-8773-A0B4024F82BF}">
      <dgm:prSet/>
      <dgm:spPr/>
      <dgm:t>
        <a:bodyPr/>
        <a:lstStyle/>
        <a:p>
          <a:endParaRPr lang="en-US"/>
        </a:p>
      </dgm:t>
    </dgm:pt>
    <dgm:pt modelId="{4D938294-7C26-4F7F-9BA3-CFFEB59DA11B}" type="sibTrans" cxnId="{B7B4540A-BDDC-4140-8773-A0B4024F82BF}">
      <dgm:prSet/>
      <dgm:spPr/>
      <dgm:t>
        <a:bodyPr/>
        <a:lstStyle/>
        <a:p>
          <a:endParaRPr lang="en-US"/>
        </a:p>
      </dgm:t>
    </dgm:pt>
    <dgm:pt modelId="{A30C449D-FFF9-46C8-847A-7CA19736C8F2}">
      <dgm:prSet phldrT="[Text]"/>
      <dgm:spPr>
        <a:solidFill>
          <a:schemeClr val="accent1">
            <a:lumMod val="40000"/>
            <a:lumOff val="60000"/>
          </a:schemeClr>
        </a:solidFill>
      </dgm:spPr>
      <dgm:t>
        <a:bodyPr/>
        <a:lstStyle/>
        <a:p>
          <a:r>
            <a:rPr lang="en-US" dirty="0"/>
            <a:t>express</a:t>
          </a:r>
        </a:p>
      </dgm:t>
    </dgm:pt>
    <dgm:pt modelId="{8C06677E-8544-41C7-B5E0-216A7668469A}" type="parTrans" cxnId="{E06AE6E5-1A4F-4775-BEFD-C76AD0309383}">
      <dgm:prSet/>
      <dgm:spPr/>
      <dgm:t>
        <a:bodyPr/>
        <a:lstStyle/>
        <a:p>
          <a:endParaRPr lang="en-US"/>
        </a:p>
      </dgm:t>
    </dgm:pt>
    <dgm:pt modelId="{6A66FF78-8D9B-4DF2-95F4-E7CA78926553}" type="sibTrans" cxnId="{E06AE6E5-1A4F-4775-BEFD-C76AD0309383}">
      <dgm:prSet/>
      <dgm:spPr/>
      <dgm:t>
        <a:bodyPr/>
        <a:lstStyle/>
        <a:p>
          <a:endParaRPr lang="en-US"/>
        </a:p>
      </dgm:t>
    </dgm:pt>
    <dgm:pt modelId="{9E1D54F5-86C5-4450-9356-9B2816260B73}">
      <dgm:prSet phldrT="[Text]"/>
      <dgm:spPr>
        <a:solidFill>
          <a:srgbClr val="FF0000"/>
        </a:solidFill>
      </dgm:spPr>
      <dgm:t>
        <a:bodyPr/>
        <a:lstStyle/>
        <a:p>
          <a:r>
            <a:rPr lang="en-US" dirty="0"/>
            <a:t>particle</a:t>
          </a:r>
        </a:p>
      </dgm:t>
    </dgm:pt>
    <dgm:pt modelId="{96D866FD-A4F9-44FA-A944-FB6BA76793F4}" type="parTrans" cxnId="{93878296-47CA-4F10-8D2C-F9CED05CF19B}">
      <dgm:prSet/>
      <dgm:spPr/>
      <dgm:t>
        <a:bodyPr/>
        <a:lstStyle/>
        <a:p>
          <a:endParaRPr lang="en-US"/>
        </a:p>
      </dgm:t>
    </dgm:pt>
    <dgm:pt modelId="{C758B2EB-39D3-409C-A164-EA1D6BB05C5A}" type="sibTrans" cxnId="{93878296-47CA-4F10-8D2C-F9CED05CF19B}">
      <dgm:prSet/>
      <dgm:spPr/>
      <dgm:t>
        <a:bodyPr/>
        <a:lstStyle/>
        <a:p>
          <a:endParaRPr lang="en-US"/>
        </a:p>
      </dgm:t>
    </dgm:pt>
    <dgm:pt modelId="{BBA20751-581D-4D12-870F-9DB5CB0393F7}">
      <dgm:prSet phldrT="[Text]"/>
      <dgm:spPr>
        <a:solidFill>
          <a:schemeClr val="accent1">
            <a:lumMod val="50000"/>
          </a:schemeClr>
        </a:solidFill>
      </dgm:spPr>
      <dgm:t>
        <a:bodyPr/>
        <a:lstStyle/>
        <a:p>
          <a:r>
            <a:rPr lang="en-US" dirty="0" err="1"/>
            <a:t>vue</a:t>
          </a:r>
          <a:endParaRPr lang="en-US" dirty="0"/>
        </a:p>
      </dgm:t>
    </dgm:pt>
    <dgm:pt modelId="{538B6B47-55E7-47D2-BF1F-7A0AE867F3D1}" type="parTrans" cxnId="{E2E2B665-68D1-44F9-AD94-210A7F2E70D6}">
      <dgm:prSet/>
      <dgm:spPr/>
      <dgm:t>
        <a:bodyPr/>
        <a:lstStyle/>
        <a:p>
          <a:endParaRPr lang="en-US"/>
        </a:p>
      </dgm:t>
    </dgm:pt>
    <dgm:pt modelId="{BB9CF787-8D01-4BA9-A461-1B92D5F89D10}" type="sibTrans" cxnId="{E2E2B665-68D1-44F9-AD94-210A7F2E70D6}">
      <dgm:prSet/>
      <dgm:spPr/>
      <dgm:t>
        <a:bodyPr/>
        <a:lstStyle/>
        <a:p>
          <a:endParaRPr lang="en-US"/>
        </a:p>
      </dgm:t>
    </dgm:pt>
    <dgm:pt modelId="{1806B2D5-7594-4BB4-B109-0C5CBE57891C}">
      <dgm:prSet phldrT="[Text]"/>
      <dgm:spPr>
        <a:solidFill>
          <a:srgbClr val="C00000"/>
        </a:solidFill>
      </dgm:spPr>
      <dgm:t>
        <a:bodyPr/>
        <a:lstStyle/>
        <a:p>
          <a:r>
            <a:rPr lang="en-US" dirty="0"/>
            <a:t>Angular</a:t>
          </a:r>
        </a:p>
      </dgm:t>
    </dgm:pt>
    <dgm:pt modelId="{4F03A943-C45F-40AE-879C-FEDC8BC6A31A}" type="parTrans" cxnId="{4657A5C0-A4A3-41BC-8A47-B3955EFCF4A2}">
      <dgm:prSet/>
      <dgm:spPr/>
      <dgm:t>
        <a:bodyPr/>
        <a:lstStyle/>
        <a:p>
          <a:endParaRPr lang="en-US"/>
        </a:p>
      </dgm:t>
    </dgm:pt>
    <dgm:pt modelId="{D6651A90-B988-4584-A349-2AD87BC46989}" type="sibTrans" cxnId="{4657A5C0-A4A3-41BC-8A47-B3955EFCF4A2}">
      <dgm:prSet/>
      <dgm:spPr/>
      <dgm:t>
        <a:bodyPr/>
        <a:lstStyle/>
        <a:p>
          <a:endParaRPr lang="en-US"/>
        </a:p>
      </dgm:t>
    </dgm:pt>
    <dgm:pt modelId="{D758D6BE-FBFF-4028-A9BE-D1388093064B}">
      <dgm:prSet phldrT="[Text]"/>
      <dgm:spPr>
        <a:solidFill>
          <a:srgbClr val="0070C0"/>
        </a:solidFill>
      </dgm:spPr>
      <dgm:t>
        <a:bodyPr/>
        <a:lstStyle/>
        <a:p>
          <a:r>
            <a:rPr lang="en-US" dirty="0"/>
            <a:t>electron</a:t>
          </a:r>
        </a:p>
      </dgm:t>
    </dgm:pt>
    <dgm:pt modelId="{0EC9E1DB-ED1B-429B-B353-DD7C0CBB1D2D}" type="parTrans" cxnId="{E96C6E93-DD49-4265-A6FD-8AC364512099}">
      <dgm:prSet/>
      <dgm:spPr/>
      <dgm:t>
        <a:bodyPr/>
        <a:lstStyle/>
        <a:p>
          <a:endParaRPr lang="en-US"/>
        </a:p>
      </dgm:t>
    </dgm:pt>
    <dgm:pt modelId="{4CBA4D7D-DAD8-41C7-8B69-FC5C6C790F7B}" type="sibTrans" cxnId="{E96C6E93-DD49-4265-A6FD-8AC364512099}">
      <dgm:prSet/>
      <dgm:spPr/>
      <dgm:t>
        <a:bodyPr/>
        <a:lstStyle/>
        <a:p>
          <a:endParaRPr lang="en-US"/>
        </a:p>
      </dgm:t>
    </dgm:pt>
    <dgm:pt modelId="{84F9AF2F-FC53-48C4-8E43-D03C521FEE81}" type="pres">
      <dgm:prSet presAssocID="{9D565D32-0E86-421B-9E2F-4ED8278D032D}" presName="Name0" presStyleCnt="0">
        <dgm:presLayoutVars>
          <dgm:chMax val="1"/>
          <dgm:dir/>
          <dgm:animLvl val="ctr"/>
          <dgm:resizeHandles val="exact"/>
        </dgm:presLayoutVars>
      </dgm:prSet>
      <dgm:spPr/>
    </dgm:pt>
    <dgm:pt modelId="{96F9EB69-5B73-4555-9447-4CE3D387B633}" type="pres">
      <dgm:prSet presAssocID="{FC790406-AFC6-4A00-A55B-EB58501AB146}" presName="centerShape" presStyleLbl="node0" presStyleIdx="0" presStyleCnt="1"/>
      <dgm:spPr/>
    </dgm:pt>
    <dgm:pt modelId="{934AA0BA-9E07-4100-A33F-BDFBB3791350}" type="pres">
      <dgm:prSet presAssocID="{22A3BF0F-FF49-41CF-A84E-BC668097E219}" presName="parTrans" presStyleLbl="sibTrans2D1" presStyleIdx="0" presStyleCnt="6"/>
      <dgm:spPr/>
    </dgm:pt>
    <dgm:pt modelId="{87ABBB0E-615F-4361-B6D9-C35D2674CD2B}" type="pres">
      <dgm:prSet presAssocID="{22A3BF0F-FF49-41CF-A84E-BC668097E219}" presName="connectorText" presStyleLbl="sibTrans2D1" presStyleIdx="0" presStyleCnt="6"/>
      <dgm:spPr/>
    </dgm:pt>
    <dgm:pt modelId="{F7B9BCD2-E0E3-4C06-A7C8-23D2E23C8AF6}" type="pres">
      <dgm:prSet presAssocID="{41B59697-98DB-4F00-969C-1E278E93CA80}" presName="node" presStyleLbl="node1" presStyleIdx="0" presStyleCnt="6">
        <dgm:presLayoutVars>
          <dgm:bulletEnabled val="1"/>
        </dgm:presLayoutVars>
      </dgm:prSet>
      <dgm:spPr/>
    </dgm:pt>
    <dgm:pt modelId="{816021D1-060E-4574-9DDC-276850759A4C}" type="pres">
      <dgm:prSet presAssocID="{8C06677E-8544-41C7-B5E0-216A7668469A}" presName="parTrans" presStyleLbl="sibTrans2D1" presStyleIdx="1" presStyleCnt="6"/>
      <dgm:spPr/>
    </dgm:pt>
    <dgm:pt modelId="{DA7CF8DF-C7C9-4AE9-BFA7-2ED40C9F219E}" type="pres">
      <dgm:prSet presAssocID="{8C06677E-8544-41C7-B5E0-216A7668469A}" presName="connectorText" presStyleLbl="sibTrans2D1" presStyleIdx="1" presStyleCnt="6"/>
      <dgm:spPr/>
    </dgm:pt>
    <dgm:pt modelId="{2046A3BC-CD6E-4E34-992F-5FB473B08B8C}" type="pres">
      <dgm:prSet presAssocID="{A30C449D-FFF9-46C8-847A-7CA19736C8F2}" presName="node" presStyleLbl="node1" presStyleIdx="1" presStyleCnt="6">
        <dgm:presLayoutVars>
          <dgm:bulletEnabled val="1"/>
        </dgm:presLayoutVars>
      </dgm:prSet>
      <dgm:spPr/>
    </dgm:pt>
    <dgm:pt modelId="{33B6D74D-B92F-491B-B19C-AA0A766EFFAA}" type="pres">
      <dgm:prSet presAssocID="{96D866FD-A4F9-44FA-A944-FB6BA76793F4}" presName="parTrans" presStyleLbl="sibTrans2D1" presStyleIdx="2" presStyleCnt="6"/>
      <dgm:spPr/>
    </dgm:pt>
    <dgm:pt modelId="{1BD33F3A-54E4-4802-A038-7190ACDEDF3F}" type="pres">
      <dgm:prSet presAssocID="{96D866FD-A4F9-44FA-A944-FB6BA76793F4}" presName="connectorText" presStyleLbl="sibTrans2D1" presStyleIdx="2" presStyleCnt="6"/>
      <dgm:spPr/>
    </dgm:pt>
    <dgm:pt modelId="{EE61657F-CC0F-4B32-9885-EAFE896D7326}" type="pres">
      <dgm:prSet presAssocID="{9E1D54F5-86C5-4450-9356-9B2816260B73}" presName="node" presStyleLbl="node1" presStyleIdx="2" presStyleCnt="6">
        <dgm:presLayoutVars>
          <dgm:bulletEnabled val="1"/>
        </dgm:presLayoutVars>
      </dgm:prSet>
      <dgm:spPr/>
    </dgm:pt>
    <dgm:pt modelId="{1FF347AD-4547-4CA2-8AFD-C4FF6B5E0046}" type="pres">
      <dgm:prSet presAssocID="{538B6B47-55E7-47D2-BF1F-7A0AE867F3D1}" presName="parTrans" presStyleLbl="sibTrans2D1" presStyleIdx="3" presStyleCnt="6"/>
      <dgm:spPr/>
    </dgm:pt>
    <dgm:pt modelId="{48A02E7E-259F-4855-99D8-B9CC4F489EF6}" type="pres">
      <dgm:prSet presAssocID="{538B6B47-55E7-47D2-BF1F-7A0AE867F3D1}" presName="connectorText" presStyleLbl="sibTrans2D1" presStyleIdx="3" presStyleCnt="6"/>
      <dgm:spPr/>
    </dgm:pt>
    <dgm:pt modelId="{DA0A18BD-1A6B-43EB-9C2D-770D8617D2BC}" type="pres">
      <dgm:prSet presAssocID="{BBA20751-581D-4D12-870F-9DB5CB0393F7}" presName="node" presStyleLbl="node1" presStyleIdx="3" presStyleCnt="6">
        <dgm:presLayoutVars>
          <dgm:bulletEnabled val="1"/>
        </dgm:presLayoutVars>
      </dgm:prSet>
      <dgm:spPr/>
    </dgm:pt>
    <dgm:pt modelId="{4958C5E2-A507-4DD7-9D30-8BE4C4997DAB}" type="pres">
      <dgm:prSet presAssocID="{4F03A943-C45F-40AE-879C-FEDC8BC6A31A}" presName="parTrans" presStyleLbl="sibTrans2D1" presStyleIdx="4" presStyleCnt="6"/>
      <dgm:spPr/>
    </dgm:pt>
    <dgm:pt modelId="{2C2893B0-28C8-4CC5-9AE0-9841C8734612}" type="pres">
      <dgm:prSet presAssocID="{4F03A943-C45F-40AE-879C-FEDC8BC6A31A}" presName="connectorText" presStyleLbl="sibTrans2D1" presStyleIdx="4" presStyleCnt="6"/>
      <dgm:spPr/>
    </dgm:pt>
    <dgm:pt modelId="{4932BD65-E3D3-4C76-A4F0-EA8DEDAB8641}" type="pres">
      <dgm:prSet presAssocID="{1806B2D5-7594-4BB4-B109-0C5CBE57891C}" presName="node" presStyleLbl="node1" presStyleIdx="4" presStyleCnt="6">
        <dgm:presLayoutVars>
          <dgm:bulletEnabled val="1"/>
        </dgm:presLayoutVars>
      </dgm:prSet>
      <dgm:spPr/>
    </dgm:pt>
    <dgm:pt modelId="{7095BDFE-458A-4F57-BF35-C041F3A597D0}" type="pres">
      <dgm:prSet presAssocID="{0EC9E1DB-ED1B-429B-B353-DD7C0CBB1D2D}" presName="parTrans" presStyleLbl="sibTrans2D1" presStyleIdx="5" presStyleCnt="6"/>
      <dgm:spPr/>
    </dgm:pt>
    <dgm:pt modelId="{28465C0B-0AB6-45DA-A79E-8C3DA849921C}" type="pres">
      <dgm:prSet presAssocID="{0EC9E1DB-ED1B-429B-B353-DD7C0CBB1D2D}" presName="connectorText" presStyleLbl="sibTrans2D1" presStyleIdx="5" presStyleCnt="6"/>
      <dgm:spPr/>
    </dgm:pt>
    <dgm:pt modelId="{63912559-2586-4C80-AF28-B3973D205D49}" type="pres">
      <dgm:prSet presAssocID="{D758D6BE-FBFF-4028-A9BE-D1388093064B}" presName="node" presStyleLbl="node1" presStyleIdx="5" presStyleCnt="6">
        <dgm:presLayoutVars>
          <dgm:bulletEnabled val="1"/>
        </dgm:presLayoutVars>
      </dgm:prSet>
      <dgm:spPr/>
    </dgm:pt>
  </dgm:ptLst>
  <dgm:cxnLst>
    <dgm:cxn modelId="{B7B4540A-BDDC-4140-8773-A0B4024F82BF}" srcId="{FC790406-AFC6-4A00-A55B-EB58501AB146}" destId="{41B59697-98DB-4F00-969C-1E278E93CA80}" srcOrd="0" destOrd="0" parTransId="{22A3BF0F-FF49-41CF-A84E-BC668097E219}" sibTransId="{4D938294-7C26-4F7F-9BA3-CFFEB59DA11B}"/>
    <dgm:cxn modelId="{6856000D-0415-4475-94B5-FE0DAE6FA528}" type="presOf" srcId="{9D565D32-0E86-421B-9E2F-4ED8278D032D}" destId="{84F9AF2F-FC53-48C4-8E43-D03C521FEE81}" srcOrd="0" destOrd="0" presId="urn:microsoft.com/office/officeart/2005/8/layout/radial5"/>
    <dgm:cxn modelId="{D68E5F26-F1C4-4521-AC53-6F37621BE3ED}" type="presOf" srcId="{22A3BF0F-FF49-41CF-A84E-BC668097E219}" destId="{87ABBB0E-615F-4361-B6D9-C35D2674CD2B}" srcOrd="1" destOrd="0" presId="urn:microsoft.com/office/officeart/2005/8/layout/radial5"/>
    <dgm:cxn modelId="{A6BFA739-822A-4793-9D6B-1FE76C65C140}" type="presOf" srcId="{22A3BF0F-FF49-41CF-A84E-BC668097E219}" destId="{934AA0BA-9E07-4100-A33F-BDFBB3791350}" srcOrd="0" destOrd="0" presId="urn:microsoft.com/office/officeart/2005/8/layout/radial5"/>
    <dgm:cxn modelId="{61BAB443-843C-4E1F-8098-4E006BB654F3}" type="presOf" srcId="{538B6B47-55E7-47D2-BF1F-7A0AE867F3D1}" destId="{48A02E7E-259F-4855-99D8-B9CC4F489EF6}" srcOrd="1" destOrd="0" presId="urn:microsoft.com/office/officeart/2005/8/layout/radial5"/>
    <dgm:cxn modelId="{E2E2B665-68D1-44F9-AD94-210A7F2E70D6}" srcId="{FC790406-AFC6-4A00-A55B-EB58501AB146}" destId="{BBA20751-581D-4D12-870F-9DB5CB0393F7}" srcOrd="3" destOrd="0" parTransId="{538B6B47-55E7-47D2-BF1F-7A0AE867F3D1}" sibTransId="{BB9CF787-8D01-4BA9-A461-1B92D5F89D10}"/>
    <dgm:cxn modelId="{2FFFD550-F44D-428B-A27F-9F0C12AF7922}" type="presOf" srcId="{4F03A943-C45F-40AE-879C-FEDC8BC6A31A}" destId="{2C2893B0-28C8-4CC5-9AE0-9841C8734612}" srcOrd="1" destOrd="0" presId="urn:microsoft.com/office/officeart/2005/8/layout/radial5"/>
    <dgm:cxn modelId="{731F3852-8DAD-4AE7-B884-A79EB7C729F4}" type="presOf" srcId="{41B59697-98DB-4F00-969C-1E278E93CA80}" destId="{F7B9BCD2-E0E3-4C06-A7C8-23D2E23C8AF6}" srcOrd="0" destOrd="0" presId="urn:microsoft.com/office/officeart/2005/8/layout/radial5"/>
    <dgm:cxn modelId="{4F543D79-4104-4BE1-982C-FC89C1AFE449}" type="presOf" srcId="{538B6B47-55E7-47D2-BF1F-7A0AE867F3D1}" destId="{1FF347AD-4547-4CA2-8AFD-C4FF6B5E0046}" srcOrd="0" destOrd="0" presId="urn:microsoft.com/office/officeart/2005/8/layout/radial5"/>
    <dgm:cxn modelId="{A3856485-9771-4ACD-99B9-AEE376E4872E}" type="presOf" srcId="{96D866FD-A4F9-44FA-A944-FB6BA76793F4}" destId="{33B6D74D-B92F-491B-B19C-AA0A766EFFAA}" srcOrd="0" destOrd="0" presId="urn:microsoft.com/office/officeart/2005/8/layout/radial5"/>
    <dgm:cxn modelId="{75EC5892-FC21-4775-AB14-E795B281B7E7}" type="presOf" srcId="{1806B2D5-7594-4BB4-B109-0C5CBE57891C}" destId="{4932BD65-E3D3-4C76-A4F0-EA8DEDAB8641}" srcOrd="0" destOrd="0" presId="urn:microsoft.com/office/officeart/2005/8/layout/radial5"/>
    <dgm:cxn modelId="{E96C6E93-DD49-4265-A6FD-8AC364512099}" srcId="{FC790406-AFC6-4A00-A55B-EB58501AB146}" destId="{D758D6BE-FBFF-4028-A9BE-D1388093064B}" srcOrd="5" destOrd="0" parTransId="{0EC9E1DB-ED1B-429B-B353-DD7C0CBB1D2D}" sibTransId="{4CBA4D7D-DAD8-41C7-8B69-FC5C6C790F7B}"/>
    <dgm:cxn modelId="{93878296-47CA-4F10-8D2C-F9CED05CF19B}" srcId="{FC790406-AFC6-4A00-A55B-EB58501AB146}" destId="{9E1D54F5-86C5-4450-9356-9B2816260B73}" srcOrd="2" destOrd="0" parTransId="{96D866FD-A4F9-44FA-A944-FB6BA76793F4}" sibTransId="{C758B2EB-39D3-409C-A164-EA1D6BB05C5A}"/>
    <dgm:cxn modelId="{247AA596-44BC-4463-A125-61650055B8CD}" type="presOf" srcId="{A30C449D-FFF9-46C8-847A-7CA19736C8F2}" destId="{2046A3BC-CD6E-4E34-992F-5FB473B08B8C}" srcOrd="0" destOrd="0" presId="urn:microsoft.com/office/officeart/2005/8/layout/radial5"/>
    <dgm:cxn modelId="{0010A6B5-0F74-496B-9DC8-A2C890AD23EF}" type="presOf" srcId="{D758D6BE-FBFF-4028-A9BE-D1388093064B}" destId="{63912559-2586-4C80-AF28-B3973D205D49}" srcOrd="0" destOrd="0" presId="urn:microsoft.com/office/officeart/2005/8/layout/radial5"/>
    <dgm:cxn modelId="{B9501DB7-B286-4432-92D9-3D6B34FF2908}" type="presOf" srcId="{0EC9E1DB-ED1B-429B-B353-DD7C0CBB1D2D}" destId="{28465C0B-0AB6-45DA-A79E-8C3DA849921C}" srcOrd="1" destOrd="0" presId="urn:microsoft.com/office/officeart/2005/8/layout/radial5"/>
    <dgm:cxn modelId="{91747CB7-6644-428C-8663-0F3F02A8705A}" type="presOf" srcId="{0EC9E1DB-ED1B-429B-B353-DD7C0CBB1D2D}" destId="{7095BDFE-458A-4F57-BF35-C041F3A597D0}" srcOrd="0" destOrd="0" presId="urn:microsoft.com/office/officeart/2005/8/layout/radial5"/>
    <dgm:cxn modelId="{9AB8BBBF-9FB8-4293-AA97-FFBAA3D45F46}" type="presOf" srcId="{8C06677E-8544-41C7-B5E0-216A7668469A}" destId="{DA7CF8DF-C7C9-4AE9-BFA7-2ED40C9F219E}" srcOrd="1" destOrd="0" presId="urn:microsoft.com/office/officeart/2005/8/layout/radial5"/>
    <dgm:cxn modelId="{4657A5C0-A4A3-41BC-8A47-B3955EFCF4A2}" srcId="{FC790406-AFC6-4A00-A55B-EB58501AB146}" destId="{1806B2D5-7594-4BB4-B109-0C5CBE57891C}" srcOrd="4" destOrd="0" parTransId="{4F03A943-C45F-40AE-879C-FEDC8BC6A31A}" sibTransId="{D6651A90-B988-4584-A349-2AD87BC46989}"/>
    <dgm:cxn modelId="{DAE889C4-35DE-44F9-87CC-71949A8B9527}" srcId="{9D565D32-0E86-421B-9E2F-4ED8278D032D}" destId="{FC790406-AFC6-4A00-A55B-EB58501AB146}" srcOrd="0" destOrd="0" parTransId="{F6551734-5C1C-4A87-9A78-26FD44AE400C}" sibTransId="{73BD7A39-DB19-4248-B2A1-7ED096A40B83}"/>
    <dgm:cxn modelId="{8121E8C7-4DD6-4E6D-85B8-AD245C7C08E5}" type="presOf" srcId="{9E1D54F5-86C5-4450-9356-9B2816260B73}" destId="{EE61657F-CC0F-4B32-9885-EAFE896D7326}" srcOrd="0" destOrd="0" presId="urn:microsoft.com/office/officeart/2005/8/layout/radial5"/>
    <dgm:cxn modelId="{26FCFBC9-460F-471C-B036-C3AD3B840EC2}" type="presOf" srcId="{4F03A943-C45F-40AE-879C-FEDC8BC6A31A}" destId="{4958C5E2-A507-4DD7-9D30-8BE4C4997DAB}" srcOrd="0" destOrd="0" presId="urn:microsoft.com/office/officeart/2005/8/layout/radial5"/>
    <dgm:cxn modelId="{39A33FDE-87CD-46F7-85B5-0C0E620C08D4}" type="presOf" srcId="{BBA20751-581D-4D12-870F-9DB5CB0393F7}" destId="{DA0A18BD-1A6B-43EB-9C2D-770D8617D2BC}" srcOrd="0" destOrd="0" presId="urn:microsoft.com/office/officeart/2005/8/layout/radial5"/>
    <dgm:cxn modelId="{E06AE6E5-1A4F-4775-BEFD-C76AD0309383}" srcId="{FC790406-AFC6-4A00-A55B-EB58501AB146}" destId="{A30C449D-FFF9-46C8-847A-7CA19736C8F2}" srcOrd="1" destOrd="0" parTransId="{8C06677E-8544-41C7-B5E0-216A7668469A}" sibTransId="{6A66FF78-8D9B-4DF2-95F4-E7CA78926553}"/>
    <dgm:cxn modelId="{32061EE8-C3B5-41A8-A083-2D3DE85786E4}" type="presOf" srcId="{8C06677E-8544-41C7-B5E0-216A7668469A}" destId="{816021D1-060E-4574-9DDC-276850759A4C}" srcOrd="0" destOrd="0" presId="urn:microsoft.com/office/officeart/2005/8/layout/radial5"/>
    <dgm:cxn modelId="{C77838FB-2401-450F-AC9B-0CDCDCDD88E9}" type="presOf" srcId="{96D866FD-A4F9-44FA-A944-FB6BA76793F4}" destId="{1BD33F3A-54E4-4802-A038-7190ACDEDF3F}" srcOrd="1" destOrd="0" presId="urn:microsoft.com/office/officeart/2005/8/layout/radial5"/>
    <dgm:cxn modelId="{D4CFD1FB-8E27-4D75-AB6F-30FDF1F437A2}" type="presOf" srcId="{FC790406-AFC6-4A00-A55B-EB58501AB146}" destId="{96F9EB69-5B73-4555-9447-4CE3D387B633}" srcOrd="0" destOrd="0" presId="urn:microsoft.com/office/officeart/2005/8/layout/radial5"/>
    <dgm:cxn modelId="{2836A19E-38B7-4D41-B2A7-CAB9630CE94F}" type="presParOf" srcId="{84F9AF2F-FC53-48C4-8E43-D03C521FEE81}" destId="{96F9EB69-5B73-4555-9447-4CE3D387B633}" srcOrd="0" destOrd="0" presId="urn:microsoft.com/office/officeart/2005/8/layout/radial5"/>
    <dgm:cxn modelId="{59FE9D00-70F0-4358-9300-B4EDA675BDD9}" type="presParOf" srcId="{84F9AF2F-FC53-48C4-8E43-D03C521FEE81}" destId="{934AA0BA-9E07-4100-A33F-BDFBB3791350}" srcOrd="1" destOrd="0" presId="urn:microsoft.com/office/officeart/2005/8/layout/radial5"/>
    <dgm:cxn modelId="{C87B6B48-D332-452A-8F26-9902F11C4769}" type="presParOf" srcId="{934AA0BA-9E07-4100-A33F-BDFBB3791350}" destId="{87ABBB0E-615F-4361-B6D9-C35D2674CD2B}" srcOrd="0" destOrd="0" presId="urn:microsoft.com/office/officeart/2005/8/layout/radial5"/>
    <dgm:cxn modelId="{58147ED8-A446-45CB-9977-172EB1A3B0F3}" type="presParOf" srcId="{84F9AF2F-FC53-48C4-8E43-D03C521FEE81}" destId="{F7B9BCD2-E0E3-4C06-A7C8-23D2E23C8AF6}" srcOrd="2" destOrd="0" presId="urn:microsoft.com/office/officeart/2005/8/layout/radial5"/>
    <dgm:cxn modelId="{367FDC1B-5187-4764-B7A6-458C2F488A47}" type="presParOf" srcId="{84F9AF2F-FC53-48C4-8E43-D03C521FEE81}" destId="{816021D1-060E-4574-9DDC-276850759A4C}" srcOrd="3" destOrd="0" presId="urn:microsoft.com/office/officeart/2005/8/layout/radial5"/>
    <dgm:cxn modelId="{57566577-F0ED-4379-A1EE-FBF6B43EAF80}" type="presParOf" srcId="{816021D1-060E-4574-9DDC-276850759A4C}" destId="{DA7CF8DF-C7C9-4AE9-BFA7-2ED40C9F219E}" srcOrd="0" destOrd="0" presId="urn:microsoft.com/office/officeart/2005/8/layout/radial5"/>
    <dgm:cxn modelId="{F9451CA5-7EC1-4172-9F16-F800530ED6E6}" type="presParOf" srcId="{84F9AF2F-FC53-48C4-8E43-D03C521FEE81}" destId="{2046A3BC-CD6E-4E34-992F-5FB473B08B8C}" srcOrd="4" destOrd="0" presId="urn:microsoft.com/office/officeart/2005/8/layout/radial5"/>
    <dgm:cxn modelId="{3F4A2886-9A19-4F8A-9A3D-66D0EE2DDCBD}" type="presParOf" srcId="{84F9AF2F-FC53-48C4-8E43-D03C521FEE81}" destId="{33B6D74D-B92F-491B-B19C-AA0A766EFFAA}" srcOrd="5" destOrd="0" presId="urn:microsoft.com/office/officeart/2005/8/layout/radial5"/>
    <dgm:cxn modelId="{26C1D1C9-EF4E-4565-8C7A-E0BCED17C73C}" type="presParOf" srcId="{33B6D74D-B92F-491B-B19C-AA0A766EFFAA}" destId="{1BD33F3A-54E4-4802-A038-7190ACDEDF3F}" srcOrd="0" destOrd="0" presId="urn:microsoft.com/office/officeart/2005/8/layout/radial5"/>
    <dgm:cxn modelId="{F6585A77-057C-4668-AE0C-2FFFE76AAA98}" type="presParOf" srcId="{84F9AF2F-FC53-48C4-8E43-D03C521FEE81}" destId="{EE61657F-CC0F-4B32-9885-EAFE896D7326}" srcOrd="6" destOrd="0" presId="urn:microsoft.com/office/officeart/2005/8/layout/radial5"/>
    <dgm:cxn modelId="{E75A4107-FEA0-42D2-9B45-C42182CB22DC}" type="presParOf" srcId="{84F9AF2F-FC53-48C4-8E43-D03C521FEE81}" destId="{1FF347AD-4547-4CA2-8AFD-C4FF6B5E0046}" srcOrd="7" destOrd="0" presId="urn:microsoft.com/office/officeart/2005/8/layout/radial5"/>
    <dgm:cxn modelId="{F9ED5EB5-8BFB-477E-BF38-545F0C3BCB8A}" type="presParOf" srcId="{1FF347AD-4547-4CA2-8AFD-C4FF6B5E0046}" destId="{48A02E7E-259F-4855-99D8-B9CC4F489EF6}" srcOrd="0" destOrd="0" presId="urn:microsoft.com/office/officeart/2005/8/layout/radial5"/>
    <dgm:cxn modelId="{641A21F5-C807-45A0-9283-96BA44F0491A}" type="presParOf" srcId="{84F9AF2F-FC53-48C4-8E43-D03C521FEE81}" destId="{DA0A18BD-1A6B-43EB-9C2D-770D8617D2BC}" srcOrd="8" destOrd="0" presId="urn:microsoft.com/office/officeart/2005/8/layout/radial5"/>
    <dgm:cxn modelId="{1466C359-99D4-4EAA-9A5E-C4F2A38AFEC7}" type="presParOf" srcId="{84F9AF2F-FC53-48C4-8E43-D03C521FEE81}" destId="{4958C5E2-A507-4DD7-9D30-8BE4C4997DAB}" srcOrd="9" destOrd="0" presId="urn:microsoft.com/office/officeart/2005/8/layout/radial5"/>
    <dgm:cxn modelId="{C3FA9469-B27D-46C3-8557-A07D21B799D0}" type="presParOf" srcId="{4958C5E2-A507-4DD7-9D30-8BE4C4997DAB}" destId="{2C2893B0-28C8-4CC5-9AE0-9841C8734612}" srcOrd="0" destOrd="0" presId="urn:microsoft.com/office/officeart/2005/8/layout/radial5"/>
    <dgm:cxn modelId="{D093F3E3-D690-4984-B23A-DFB04988691D}" type="presParOf" srcId="{84F9AF2F-FC53-48C4-8E43-D03C521FEE81}" destId="{4932BD65-E3D3-4C76-A4F0-EA8DEDAB8641}" srcOrd="10" destOrd="0" presId="urn:microsoft.com/office/officeart/2005/8/layout/radial5"/>
    <dgm:cxn modelId="{590DAD83-D3DF-48C1-B935-90750C975AF9}" type="presParOf" srcId="{84F9AF2F-FC53-48C4-8E43-D03C521FEE81}" destId="{7095BDFE-458A-4F57-BF35-C041F3A597D0}" srcOrd="11" destOrd="0" presId="urn:microsoft.com/office/officeart/2005/8/layout/radial5"/>
    <dgm:cxn modelId="{E2D56E03-25A0-4A40-8C75-CF318EFD0E1F}" type="presParOf" srcId="{7095BDFE-458A-4F57-BF35-C041F3A597D0}" destId="{28465C0B-0AB6-45DA-A79E-8C3DA849921C}" srcOrd="0" destOrd="0" presId="urn:microsoft.com/office/officeart/2005/8/layout/radial5"/>
    <dgm:cxn modelId="{7B7EC553-45BE-498F-BAC6-82F75FFBA90F}" type="presParOf" srcId="{84F9AF2F-FC53-48C4-8E43-D03C521FEE81}" destId="{63912559-2586-4C80-AF28-B3973D205D49}" srcOrd="12" destOrd="0" presId="urn:microsoft.com/office/officeart/2005/8/layout/radial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1380F18-9825-46D5-954F-951A11E30395}" type="doc">
      <dgm:prSet loTypeId="urn:microsoft.com/office/officeart/2008/layout/CircleAccentTimeline" loCatId="process" qsTypeId="urn:microsoft.com/office/officeart/2005/8/quickstyle/simple1" qsCatId="simple" csTypeId="urn:microsoft.com/office/officeart/2005/8/colors/accent1_2" csCatId="accent1" phldr="1"/>
      <dgm:spPr/>
      <dgm:t>
        <a:bodyPr/>
        <a:lstStyle/>
        <a:p>
          <a:endParaRPr lang="en-US"/>
        </a:p>
      </dgm:t>
    </dgm:pt>
    <dgm:pt modelId="{A5D75138-202A-41CB-AB86-21BF618149D6}">
      <dgm:prSet phldrT="[Text]" custT="1"/>
      <dgm:spPr/>
      <dgm:t>
        <a:bodyPr/>
        <a:lstStyle/>
        <a:p>
          <a:r>
            <a:rPr lang="en-US" sz="2000" dirty="0">
              <a:solidFill>
                <a:schemeClr val="tx1">
                  <a:lumMod val="75000"/>
                  <a:lumOff val="25000"/>
                </a:schemeClr>
              </a:solidFill>
              <a:latin typeface="Poiret One" panose="02000000000000000000" pitchFamily="2" charset="0"/>
            </a:rPr>
            <a:t>Main.js</a:t>
          </a:r>
        </a:p>
      </dgm:t>
    </dgm:pt>
    <dgm:pt modelId="{63BDDEA8-532F-4867-82DD-30227CF3FD68}" type="parTrans" cxnId="{C9AA04DD-4493-4228-8FF8-F6E7177A5F6A}">
      <dgm:prSet/>
      <dgm:spPr/>
      <dgm:t>
        <a:bodyPr/>
        <a:lstStyle/>
        <a:p>
          <a:endParaRPr lang="en-US"/>
        </a:p>
      </dgm:t>
    </dgm:pt>
    <dgm:pt modelId="{34103AAB-86C3-48C3-874D-B28545E87D20}" type="sibTrans" cxnId="{C9AA04DD-4493-4228-8FF8-F6E7177A5F6A}">
      <dgm:prSet/>
      <dgm:spPr/>
      <dgm:t>
        <a:bodyPr/>
        <a:lstStyle/>
        <a:p>
          <a:endParaRPr lang="en-US"/>
        </a:p>
      </dgm:t>
    </dgm:pt>
    <dgm:pt modelId="{5E0382E4-2370-42A6-8D20-F32E413EC65F}">
      <dgm:prSet phldrT="[Text]" custT="1"/>
      <dgm:spPr/>
      <dgm:t>
        <a:bodyPr/>
        <a:lstStyle/>
        <a:p>
          <a:r>
            <a:rPr lang="en-US" sz="2000">
              <a:solidFill>
                <a:schemeClr val="tx1">
                  <a:lumMod val="75000"/>
                  <a:lumOff val="25000"/>
                </a:schemeClr>
              </a:solidFill>
              <a:latin typeface="Poiret One" panose="02000000000000000000" pitchFamily="2" charset="0"/>
            </a:rPr>
            <a:t>ipcRemote</a:t>
          </a:r>
          <a:endParaRPr lang="en-US" sz="2000" dirty="0">
            <a:solidFill>
              <a:schemeClr val="tx1">
                <a:lumMod val="75000"/>
                <a:lumOff val="25000"/>
              </a:schemeClr>
            </a:solidFill>
            <a:latin typeface="Poiret One" panose="02000000000000000000" pitchFamily="2" charset="0"/>
          </a:endParaRPr>
        </a:p>
      </dgm:t>
    </dgm:pt>
    <dgm:pt modelId="{813CFF4F-A8CC-40F1-855F-387C5DBFEC23}" type="parTrans" cxnId="{5F602D18-9798-4805-A8F3-49CA020A8E3D}">
      <dgm:prSet/>
      <dgm:spPr/>
      <dgm:t>
        <a:bodyPr/>
        <a:lstStyle/>
        <a:p>
          <a:endParaRPr lang="en-US"/>
        </a:p>
      </dgm:t>
    </dgm:pt>
    <dgm:pt modelId="{E785FA96-EF37-4000-A8CA-09CB36D6E686}" type="sibTrans" cxnId="{5F602D18-9798-4805-A8F3-49CA020A8E3D}">
      <dgm:prSet/>
      <dgm:spPr/>
      <dgm:t>
        <a:bodyPr/>
        <a:lstStyle/>
        <a:p>
          <a:endParaRPr lang="en-US"/>
        </a:p>
      </dgm:t>
    </dgm:pt>
    <dgm:pt modelId="{62F60DC4-764D-4656-8172-CCA067322F98}">
      <dgm:prSet phldrT="[Text]" custT="1"/>
      <dgm:spPr/>
      <dgm:t>
        <a:bodyPr/>
        <a:lstStyle/>
        <a:p>
          <a:r>
            <a:rPr lang="en-US" sz="2000" dirty="0">
              <a:solidFill>
                <a:schemeClr val="tx1">
                  <a:lumMod val="75000"/>
                  <a:lumOff val="25000"/>
                </a:schemeClr>
              </a:solidFill>
              <a:latin typeface="Poiret One" panose="02000000000000000000" pitchFamily="2" charset="0"/>
            </a:rPr>
            <a:t>Renderer.js</a:t>
          </a:r>
        </a:p>
      </dgm:t>
    </dgm:pt>
    <dgm:pt modelId="{846AD7D1-DD77-434D-A137-A8BCA96653D2}" type="parTrans" cxnId="{C21DF05F-DAA3-4FE1-8A80-3FA85F36C795}">
      <dgm:prSet/>
      <dgm:spPr/>
      <dgm:t>
        <a:bodyPr/>
        <a:lstStyle/>
        <a:p>
          <a:endParaRPr lang="en-US"/>
        </a:p>
      </dgm:t>
    </dgm:pt>
    <dgm:pt modelId="{572F142A-00D6-45AC-8AAF-9452A234B04B}" type="sibTrans" cxnId="{C21DF05F-DAA3-4FE1-8A80-3FA85F36C795}">
      <dgm:prSet/>
      <dgm:spPr/>
      <dgm:t>
        <a:bodyPr/>
        <a:lstStyle/>
        <a:p>
          <a:endParaRPr lang="en-US"/>
        </a:p>
      </dgm:t>
    </dgm:pt>
    <dgm:pt modelId="{C8E7D7AC-C9AC-41DD-ABFC-FEA66E7813FF}">
      <dgm:prSet phldrT="[Text]" custT="1"/>
      <dgm:spPr/>
      <dgm:t>
        <a:bodyPr/>
        <a:lstStyle/>
        <a:p>
          <a:r>
            <a:rPr lang="en-US" sz="2000">
              <a:solidFill>
                <a:schemeClr val="tx1">
                  <a:lumMod val="75000"/>
                  <a:lumOff val="25000"/>
                </a:schemeClr>
              </a:solidFill>
              <a:latin typeface="Poiret One" panose="02000000000000000000" pitchFamily="2" charset="0"/>
            </a:rPr>
            <a:t>Firebase</a:t>
          </a:r>
          <a:endParaRPr lang="en-US" sz="2000" dirty="0">
            <a:solidFill>
              <a:schemeClr val="tx1">
                <a:lumMod val="75000"/>
                <a:lumOff val="25000"/>
              </a:schemeClr>
            </a:solidFill>
            <a:latin typeface="Poiret One" panose="02000000000000000000" pitchFamily="2" charset="0"/>
          </a:endParaRPr>
        </a:p>
      </dgm:t>
    </dgm:pt>
    <dgm:pt modelId="{6952E32F-8FAC-4CB5-84EC-6BF5C52A43D7}" type="parTrans" cxnId="{3B8755A9-5C48-40A4-B502-28FFF47FC8EB}">
      <dgm:prSet/>
      <dgm:spPr/>
      <dgm:t>
        <a:bodyPr/>
        <a:lstStyle/>
        <a:p>
          <a:endParaRPr lang="en-US"/>
        </a:p>
      </dgm:t>
    </dgm:pt>
    <dgm:pt modelId="{0784099F-EB5B-4548-B604-BE7CC83D7C94}" type="sibTrans" cxnId="{3B8755A9-5C48-40A4-B502-28FFF47FC8EB}">
      <dgm:prSet/>
      <dgm:spPr/>
      <dgm:t>
        <a:bodyPr/>
        <a:lstStyle/>
        <a:p>
          <a:endParaRPr lang="en-US"/>
        </a:p>
      </dgm:t>
    </dgm:pt>
    <dgm:pt modelId="{C173613D-ACBD-4BCA-8F26-7ABDD5A41710}">
      <dgm:prSet phldrT="[Text]" custT="1"/>
      <dgm:spPr/>
      <dgm:t>
        <a:bodyPr/>
        <a:lstStyle/>
        <a:p>
          <a:r>
            <a:rPr lang="en-US" sz="1900">
              <a:solidFill>
                <a:schemeClr val="tx1">
                  <a:lumMod val="75000"/>
                  <a:lumOff val="25000"/>
                </a:schemeClr>
              </a:solidFill>
              <a:latin typeface="Poiret One" panose="02000000000000000000" pitchFamily="2" charset="0"/>
            </a:rPr>
            <a:t>Password Authentication</a:t>
          </a:r>
          <a:endParaRPr lang="en-US" sz="1900" dirty="0">
            <a:solidFill>
              <a:schemeClr val="tx1">
                <a:lumMod val="75000"/>
                <a:lumOff val="25000"/>
              </a:schemeClr>
            </a:solidFill>
            <a:latin typeface="Poiret One" panose="02000000000000000000" pitchFamily="2" charset="0"/>
          </a:endParaRPr>
        </a:p>
      </dgm:t>
    </dgm:pt>
    <dgm:pt modelId="{2D47CD77-15E8-4CDA-B072-E82A96A8691A}" type="parTrans" cxnId="{E3F663DE-67F1-4D23-90CF-E83D769213EE}">
      <dgm:prSet/>
      <dgm:spPr/>
      <dgm:t>
        <a:bodyPr/>
        <a:lstStyle/>
        <a:p>
          <a:endParaRPr lang="en-US"/>
        </a:p>
      </dgm:t>
    </dgm:pt>
    <dgm:pt modelId="{569C4EF7-33E9-448F-BC17-B87B988B26A1}" type="sibTrans" cxnId="{E3F663DE-67F1-4D23-90CF-E83D769213EE}">
      <dgm:prSet/>
      <dgm:spPr/>
      <dgm:t>
        <a:bodyPr/>
        <a:lstStyle/>
        <a:p>
          <a:endParaRPr lang="en-US"/>
        </a:p>
      </dgm:t>
    </dgm:pt>
    <dgm:pt modelId="{395A7D00-42E8-454F-9DCA-72FFBE8BE0A6}">
      <dgm:prSet phldrT="[Text]" custT="1"/>
      <dgm:spPr/>
      <dgm:t>
        <a:bodyPr/>
        <a:lstStyle/>
        <a:p>
          <a:r>
            <a:rPr lang="en-US" sz="2000">
              <a:solidFill>
                <a:schemeClr val="tx1">
                  <a:lumMod val="75000"/>
                  <a:lumOff val="25000"/>
                </a:schemeClr>
              </a:solidFill>
              <a:latin typeface="Poiret One" panose="02000000000000000000" pitchFamily="2" charset="0"/>
            </a:rPr>
            <a:t>Password Generation</a:t>
          </a:r>
          <a:endParaRPr lang="en-US" sz="2000" dirty="0">
            <a:solidFill>
              <a:schemeClr val="tx1">
                <a:lumMod val="75000"/>
                <a:lumOff val="25000"/>
              </a:schemeClr>
            </a:solidFill>
            <a:latin typeface="Poiret One" panose="02000000000000000000" pitchFamily="2" charset="0"/>
          </a:endParaRPr>
        </a:p>
      </dgm:t>
    </dgm:pt>
    <dgm:pt modelId="{22D9F04A-ECCE-4A7A-B545-3B58DF07778A}" type="parTrans" cxnId="{9D588497-0A19-44F0-8CE5-0D55D6B090B7}">
      <dgm:prSet/>
      <dgm:spPr/>
      <dgm:t>
        <a:bodyPr/>
        <a:lstStyle/>
        <a:p>
          <a:endParaRPr lang="en-US"/>
        </a:p>
      </dgm:t>
    </dgm:pt>
    <dgm:pt modelId="{8F7E50E2-01A0-40CC-AE7E-2F2B90CFA86B}" type="sibTrans" cxnId="{9D588497-0A19-44F0-8CE5-0D55D6B090B7}">
      <dgm:prSet/>
      <dgm:spPr/>
      <dgm:t>
        <a:bodyPr/>
        <a:lstStyle/>
        <a:p>
          <a:endParaRPr lang="en-US"/>
        </a:p>
      </dgm:t>
    </dgm:pt>
    <dgm:pt modelId="{2C862A9A-BF32-47A3-BC0B-6492857D9104}" type="pres">
      <dgm:prSet presAssocID="{41380F18-9825-46D5-954F-951A11E30395}" presName="Name0" presStyleCnt="0">
        <dgm:presLayoutVars>
          <dgm:dir/>
        </dgm:presLayoutVars>
      </dgm:prSet>
      <dgm:spPr/>
    </dgm:pt>
    <dgm:pt modelId="{6DF64438-0304-4985-8C5C-413523641A97}" type="pres">
      <dgm:prSet presAssocID="{A5D75138-202A-41CB-AB86-21BF618149D6}" presName="parComposite" presStyleCnt="0"/>
      <dgm:spPr/>
    </dgm:pt>
    <dgm:pt modelId="{F4D11901-FE8B-45FD-8B74-FD79EBF6F8A5}" type="pres">
      <dgm:prSet presAssocID="{A5D75138-202A-41CB-AB86-21BF618149D6}" presName="parBigCircle" presStyleLbl="node0" presStyleIdx="0" presStyleCnt="2"/>
      <dgm:spPr>
        <a:solidFill>
          <a:schemeClr val="accent2"/>
        </a:solidFill>
      </dgm:spPr>
    </dgm:pt>
    <dgm:pt modelId="{C3443F30-757D-4FD0-96D4-02FE52108FD9}" type="pres">
      <dgm:prSet presAssocID="{A5D75138-202A-41CB-AB86-21BF618149D6}" presName="parTx" presStyleLbl="revTx" presStyleIdx="0" presStyleCnt="10"/>
      <dgm:spPr/>
    </dgm:pt>
    <dgm:pt modelId="{484D99D4-7ED5-4E7C-8B16-FABE84D56DCB}" type="pres">
      <dgm:prSet presAssocID="{A5D75138-202A-41CB-AB86-21BF618149D6}" presName="bSpace" presStyleCnt="0"/>
      <dgm:spPr/>
    </dgm:pt>
    <dgm:pt modelId="{E367CE71-2BBA-4319-82E6-3583EAC8C96E}" type="pres">
      <dgm:prSet presAssocID="{A5D75138-202A-41CB-AB86-21BF618149D6}" presName="parBackupNorm" presStyleCnt="0"/>
      <dgm:spPr/>
    </dgm:pt>
    <dgm:pt modelId="{BD9B5661-BD2B-491A-B5F2-E242B782DFFA}" type="pres">
      <dgm:prSet presAssocID="{34103AAB-86C3-48C3-874D-B28545E87D20}" presName="parSpace" presStyleCnt="0"/>
      <dgm:spPr/>
    </dgm:pt>
    <dgm:pt modelId="{29AB9280-6E5A-4E64-B6EC-170C0B9C9189}" type="pres">
      <dgm:prSet presAssocID="{5E0382E4-2370-42A6-8D20-F32E413EC65F}" presName="desBackupLeftNorm" presStyleCnt="0"/>
      <dgm:spPr/>
    </dgm:pt>
    <dgm:pt modelId="{C27E2F47-2ACD-4FA5-8B2E-615E6B3133F7}" type="pres">
      <dgm:prSet presAssocID="{5E0382E4-2370-42A6-8D20-F32E413EC65F}" presName="desComposite" presStyleCnt="0"/>
      <dgm:spPr/>
    </dgm:pt>
    <dgm:pt modelId="{F40EB63C-9192-4449-9D51-895A04035E03}" type="pres">
      <dgm:prSet presAssocID="{5E0382E4-2370-42A6-8D20-F32E413EC65F}" presName="desCircle" presStyleLbl="node1" presStyleIdx="0" presStyleCnt="4"/>
      <dgm:spPr>
        <a:solidFill>
          <a:schemeClr val="tx1">
            <a:lumMod val="85000"/>
            <a:lumOff val="15000"/>
          </a:schemeClr>
        </a:solidFill>
      </dgm:spPr>
    </dgm:pt>
    <dgm:pt modelId="{A7FC794C-A730-4E6A-B8DE-481060203F32}" type="pres">
      <dgm:prSet presAssocID="{5E0382E4-2370-42A6-8D20-F32E413EC65F}" presName="chTx" presStyleLbl="revTx" presStyleIdx="1" presStyleCnt="10"/>
      <dgm:spPr/>
    </dgm:pt>
    <dgm:pt modelId="{8B52452C-E86A-422E-AC19-7E7075C62456}" type="pres">
      <dgm:prSet presAssocID="{5E0382E4-2370-42A6-8D20-F32E413EC65F}" presName="desTx" presStyleLbl="revTx" presStyleIdx="2" presStyleCnt="10">
        <dgm:presLayoutVars>
          <dgm:bulletEnabled val="1"/>
        </dgm:presLayoutVars>
      </dgm:prSet>
      <dgm:spPr/>
    </dgm:pt>
    <dgm:pt modelId="{05663CAF-A242-4C9C-8572-33F9B9EF82F6}" type="pres">
      <dgm:prSet presAssocID="{5E0382E4-2370-42A6-8D20-F32E413EC65F}" presName="desBackupRightNorm" presStyleCnt="0"/>
      <dgm:spPr/>
    </dgm:pt>
    <dgm:pt modelId="{AFC1F6F0-502F-42AD-9423-7BB00772B5D7}" type="pres">
      <dgm:prSet presAssocID="{E785FA96-EF37-4000-A8CA-09CB36D6E686}" presName="desSpace" presStyleCnt="0"/>
      <dgm:spPr/>
    </dgm:pt>
    <dgm:pt modelId="{EEBAFEC8-1367-41B6-93D2-4DACB8DDEC75}" type="pres">
      <dgm:prSet presAssocID="{62F60DC4-764D-4656-8172-CCA067322F98}" presName="desBackupLeftNorm" presStyleCnt="0"/>
      <dgm:spPr/>
    </dgm:pt>
    <dgm:pt modelId="{6016AB91-17CE-40A3-80A7-C10F29319BE0}" type="pres">
      <dgm:prSet presAssocID="{62F60DC4-764D-4656-8172-CCA067322F98}" presName="desComposite" presStyleCnt="0"/>
      <dgm:spPr/>
    </dgm:pt>
    <dgm:pt modelId="{D535EA38-4EAF-4F28-BBD5-72864DB2FD74}" type="pres">
      <dgm:prSet presAssocID="{62F60DC4-764D-4656-8172-CCA067322F98}" presName="desCircle" presStyleLbl="node1" presStyleIdx="1" presStyleCnt="4"/>
      <dgm:spPr>
        <a:solidFill>
          <a:srgbClr val="FFC000"/>
        </a:solidFill>
      </dgm:spPr>
    </dgm:pt>
    <dgm:pt modelId="{1251071C-E9A8-4FE3-A725-C26C13DD709E}" type="pres">
      <dgm:prSet presAssocID="{62F60DC4-764D-4656-8172-CCA067322F98}" presName="chTx" presStyleLbl="revTx" presStyleIdx="3" presStyleCnt="10"/>
      <dgm:spPr/>
    </dgm:pt>
    <dgm:pt modelId="{4FC59069-4F78-4759-A634-ED2E765D99EC}" type="pres">
      <dgm:prSet presAssocID="{62F60DC4-764D-4656-8172-CCA067322F98}" presName="desTx" presStyleLbl="revTx" presStyleIdx="4" presStyleCnt="10">
        <dgm:presLayoutVars>
          <dgm:bulletEnabled val="1"/>
        </dgm:presLayoutVars>
      </dgm:prSet>
      <dgm:spPr/>
    </dgm:pt>
    <dgm:pt modelId="{5283679A-69A5-4243-9CE8-CBA422AA5DA1}" type="pres">
      <dgm:prSet presAssocID="{62F60DC4-764D-4656-8172-CCA067322F98}" presName="desBackupRightNorm" presStyleCnt="0"/>
      <dgm:spPr/>
    </dgm:pt>
    <dgm:pt modelId="{491F1F2F-9375-44A7-A970-DC08888629FB}" type="pres">
      <dgm:prSet presAssocID="{572F142A-00D6-45AC-8AAF-9452A234B04B}" presName="desSpace" presStyleCnt="0"/>
      <dgm:spPr/>
    </dgm:pt>
    <dgm:pt modelId="{23EC7255-7B88-407B-9DEF-A44916547841}" type="pres">
      <dgm:prSet presAssocID="{C8E7D7AC-C9AC-41DD-ABFC-FEA66E7813FF}" presName="parComposite" presStyleCnt="0"/>
      <dgm:spPr/>
    </dgm:pt>
    <dgm:pt modelId="{5A79800A-0008-4594-B93E-97E6352D333E}" type="pres">
      <dgm:prSet presAssocID="{C8E7D7AC-C9AC-41DD-ABFC-FEA66E7813FF}" presName="parBigCircle" presStyleLbl="node0" presStyleIdx="1" presStyleCnt="2"/>
      <dgm:spPr>
        <a:solidFill>
          <a:srgbClr val="00B050"/>
        </a:solidFill>
      </dgm:spPr>
    </dgm:pt>
    <dgm:pt modelId="{3EC3F8D1-F2E0-43E7-B9F4-8E378FB07136}" type="pres">
      <dgm:prSet presAssocID="{C8E7D7AC-C9AC-41DD-ABFC-FEA66E7813FF}" presName="parTx" presStyleLbl="revTx" presStyleIdx="5" presStyleCnt="10"/>
      <dgm:spPr/>
    </dgm:pt>
    <dgm:pt modelId="{EC9ECB5A-FDB3-4F74-967A-0E3C066DD0B5}" type="pres">
      <dgm:prSet presAssocID="{C8E7D7AC-C9AC-41DD-ABFC-FEA66E7813FF}" presName="bSpace" presStyleCnt="0"/>
      <dgm:spPr/>
    </dgm:pt>
    <dgm:pt modelId="{AEAABDFD-209B-441A-8469-866193BF9690}" type="pres">
      <dgm:prSet presAssocID="{C8E7D7AC-C9AC-41DD-ABFC-FEA66E7813FF}" presName="parBackupNorm" presStyleCnt="0"/>
      <dgm:spPr/>
    </dgm:pt>
    <dgm:pt modelId="{E546D4E9-C17F-4D12-8CE3-74807113BE8A}" type="pres">
      <dgm:prSet presAssocID="{0784099F-EB5B-4548-B604-BE7CC83D7C94}" presName="parSpace" presStyleCnt="0"/>
      <dgm:spPr/>
    </dgm:pt>
    <dgm:pt modelId="{AB96D91F-39A4-4235-B2F0-23C56B558B3C}" type="pres">
      <dgm:prSet presAssocID="{C173613D-ACBD-4BCA-8F26-7ABDD5A41710}" presName="desBackupLeftNorm" presStyleCnt="0"/>
      <dgm:spPr/>
    </dgm:pt>
    <dgm:pt modelId="{A862A6A6-D897-4DB9-B8F6-5C624FDF48E3}" type="pres">
      <dgm:prSet presAssocID="{C173613D-ACBD-4BCA-8F26-7ABDD5A41710}" presName="desComposite" presStyleCnt="0"/>
      <dgm:spPr/>
    </dgm:pt>
    <dgm:pt modelId="{F904979C-1E31-4142-9737-7C8A23462DCC}" type="pres">
      <dgm:prSet presAssocID="{C173613D-ACBD-4BCA-8F26-7ABDD5A41710}" presName="desCircle" presStyleLbl="node1" presStyleIdx="2" presStyleCnt="4"/>
      <dgm:spPr>
        <a:solidFill>
          <a:srgbClr val="31C7D7"/>
        </a:solidFill>
      </dgm:spPr>
    </dgm:pt>
    <dgm:pt modelId="{9ECB57FF-67F8-49E2-8FF8-2A382D21F12E}" type="pres">
      <dgm:prSet presAssocID="{C173613D-ACBD-4BCA-8F26-7ABDD5A41710}" presName="chTx" presStyleLbl="revTx" presStyleIdx="6" presStyleCnt="10"/>
      <dgm:spPr/>
    </dgm:pt>
    <dgm:pt modelId="{EABA85D8-7526-479B-85AE-493FBBEE1DE2}" type="pres">
      <dgm:prSet presAssocID="{C173613D-ACBD-4BCA-8F26-7ABDD5A41710}" presName="desTx" presStyleLbl="revTx" presStyleIdx="7" presStyleCnt="10">
        <dgm:presLayoutVars>
          <dgm:bulletEnabled val="1"/>
        </dgm:presLayoutVars>
      </dgm:prSet>
      <dgm:spPr/>
    </dgm:pt>
    <dgm:pt modelId="{25BD84AC-69F9-485C-838D-46C961A74C0B}" type="pres">
      <dgm:prSet presAssocID="{C173613D-ACBD-4BCA-8F26-7ABDD5A41710}" presName="desBackupRightNorm" presStyleCnt="0"/>
      <dgm:spPr/>
    </dgm:pt>
    <dgm:pt modelId="{077A7D75-817F-4B5A-A20B-E53AE17126C0}" type="pres">
      <dgm:prSet presAssocID="{569C4EF7-33E9-448F-BC17-B87B988B26A1}" presName="desSpace" presStyleCnt="0"/>
      <dgm:spPr/>
    </dgm:pt>
    <dgm:pt modelId="{5F9B6110-112B-4B89-ABCB-07C2EBB29C12}" type="pres">
      <dgm:prSet presAssocID="{395A7D00-42E8-454F-9DCA-72FFBE8BE0A6}" presName="desBackupLeftNorm" presStyleCnt="0"/>
      <dgm:spPr/>
    </dgm:pt>
    <dgm:pt modelId="{15ABA070-B9A3-4B89-BE7F-F6785082E3C0}" type="pres">
      <dgm:prSet presAssocID="{395A7D00-42E8-454F-9DCA-72FFBE8BE0A6}" presName="desComposite" presStyleCnt="0"/>
      <dgm:spPr/>
    </dgm:pt>
    <dgm:pt modelId="{0A1D5492-262F-4963-910A-BB66C91BEE18}" type="pres">
      <dgm:prSet presAssocID="{395A7D00-42E8-454F-9DCA-72FFBE8BE0A6}" presName="desCircle" presStyleLbl="node1" presStyleIdx="3" presStyleCnt="4"/>
      <dgm:spPr>
        <a:solidFill>
          <a:srgbClr val="C00000"/>
        </a:solidFill>
      </dgm:spPr>
    </dgm:pt>
    <dgm:pt modelId="{3F7EFA54-2E74-49E4-8AA2-5E216AC7B7EF}" type="pres">
      <dgm:prSet presAssocID="{395A7D00-42E8-454F-9DCA-72FFBE8BE0A6}" presName="chTx" presStyleLbl="revTx" presStyleIdx="8" presStyleCnt="10"/>
      <dgm:spPr/>
    </dgm:pt>
    <dgm:pt modelId="{C64E2D9C-9C49-46FF-9636-EFE321461983}" type="pres">
      <dgm:prSet presAssocID="{395A7D00-42E8-454F-9DCA-72FFBE8BE0A6}" presName="desTx" presStyleLbl="revTx" presStyleIdx="9" presStyleCnt="10">
        <dgm:presLayoutVars>
          <dgm:bulletEnabled val="1"/>
        </dgm:presLayoutVars>
      </dgm:prSet>
      <dgm:spPr/>
    </dgm:pt>
    <dgm:pt modelId="{12245831-655A-4A9D-B2F3-082435C7F034}" type="pres">
      <dgm:prSet presAssocID="{395A7D00-42E8-454F-9DCA-72FFBE8BE0A6}" presName="desBackupRightNorm" presStyleCnt="0"/>
      <dgm:spPr/>
    </dgm:pt>
    <dgm:pt modelId="{C3BAB3E8-098C-40C5-9E8F-DB0A0EC1E85E}" type="pres">
      <dgm:prSet presAssocID="{8F7E50E2-01A0-40CC-AE7E-2F2B90CFA86B}" presName="desSpace" presStyleCnt="0"/>
      <dgm:spPr/>
    </dgm:pt>
  </dgm:ptLst>
  <dgm:cxnLst>
    <dgm:cxn modelId="{5F602D18-9798-4805-A8F3-49CA020A8E3D}" srcId="{A5D75138-202A-41CB-AB86-21BF618149D6}" destId="{5E0382E4-2370-42A6-8D20-F32E413EC65F}" srcOrd="0" destOrd="0" parTransId="{813CFF4F-A8CC-40F1-855F-387C5DBFEC23}" sibTransId="{E785FA96-EF37-4000-A8CA-09CB36D6E686}"/>
    <dgm:cxn modelId="{8C16F439-76DD-4C75-867E-FE064FD3DF4B}" type="presOf" srcId="{C173613D-ACBD-4BCA-8F26-7ABDD5A41710}" destId="{9ECB57FF-67F8-49E2-8FF8-2A382D21F12E}" srcOrd="0" destOrd="0" presId="urn:microsoft.com/office/officeart/2008/layout/CircleAccentTimeline"/>
    <dgm:cxn modelId="{400DE63B-8E22-4978-A8C8-B59B2EDF239B}" type="presOf" srcId="{41380F18-9825-46D5-954F-951A11E30395}" destId="{2C862A9A-BF32-47A3-BC0B-6492857D9104}" srcOrd="0" destOrd="0" presId="urn:microsoft.com/office/officeart/2008/layout/CircleAccentTimeline"/>
    <dgm:cxn modelId="{C21DF05F-DAA3-4FE1-8A80-3FA85F36C795}" srcId="{A5D75138-202A-41CB-AB86-21BF618149D6}" destId="{62F60DC4-764D-4656-8172-CCA067322F98}" srcOrd="1" destOrd="0" parTransId="{846AD7D1-DD77-434D-A137-A8BCA96653D2}" sibTransId="{572F142A-00D6-45AC-8AAF-9452A234B04B}"/>
    <dgm:cxn modelId="{5D973760-61F6-43E9-B2EC-E12D5A83FCF8}" type="presOf" srcId="{395A7D00-42E8-454F-9DCA-72FFBE8BE0A6}" destId="{3F7EFA54-2E74-49E4-8AA2-5E216AC7B7EF}" srcOrd="0" destOrd="0" presId="urn:microsoft.com/office/officeart/2008/layout/CircleAccentTimeline"/>
    <dgm:cxn modelId="{386FEE52-FA25-4752-89C1-187254F765D3}" type="presOf" srcId="{5E0382E4-2370-42A6-8D20-F32E413EC65F}" destId="{A7FC794C-A730-4E6A-B8DE-481060203F32}" srcOrd="0" destOrd="0" presId="urn:microsoft.com/office/officeart/2008/layout/CircleAccentTimeline"/>
    <dgm:cxn modelId="{E09BA091-19CB-4A58-ACDE-386E62F4C25F}" type="presOf" srcId="{62F60DC4-764D-4656-8172-CCA067322F98}" destId="{1251071C-E9A8-4FE3-A725-C26C13DD709E}" srcOrd="0" destOrd="0" presId="urn:microsoft.com/office/officeart/2008/layout/CircleAccentTimeline"/>
    <dgm:cxn modelId="{95E56596-DBBD-4615-9F7F-04B871006432}" type="presOf" srcId="{A5D75138-202A-41CB-AB86-21BF618149D6}" destId="{C3443F30-757D-4FD0-96D4-02FE52108FD9}" srcOrd="0" destOrd="0" presId="urn:microsoft.com/office/officeart/2008/layout/CircleAccentTimeline"/>
    <dgm:cxn modelId="{9D588497-0A19-44F0-8CE5-0D55D6B090B7}" srcId="{C8E7D7AC-C9AC-41DD-ABFC-FEA66E7813FF}" destId="{395A7D00-42E8-454F-9DCA-72FFBE8BE0A6}" srcOrd="1" destOrd="0" parTransId="{22D9F04A-ECCE-4A7A-B545-3B58DF07778A}" sibTransId="{8F7E50E2-01A0-40CC-AE7E-2F2B90CFA86B}"/>
    <dgm:cxn modelId="{3B8755A9-5C48-40A4-B502-28FFF47FC8EB}" srcId="{41380F18-9825-46D5-954F-951A11E30395}" destId="{C8E7D7AC-C9AC-41DD-ABFC-FEA66E7813FF}" srcOrd="1" destOrd="0" parTransId="{6952E32F-8FAC-4CB5-84EC-6BF5C52A43D7}" sibTransId="{0784099F-EB5B-4548-B604-BE7CC83D7C94}"/>
    <dgm:cxn modelId="{C9AA04DD-4493-4228-8FF8-F6E7177A5F6A}" srcId="{41380F18-9825-46D5-954F-951A11E30395}" destId="{A5D75138-202A-41CB-AB86-21BF618149D6}" srcOrd="0" destOrd="0" parTransId="{63BDDEA8-532F-4867-82DD-30227CF3FD68}" sibTransId="{34103AAB-86C3-48C3-874D-B28545E87D20}"/>
    <dgm:cxn modelId="{E3F663DE-67F1-4D23-90CF-E83D769213EE}" srcId="{C8E7D7AC-C9AC-41DD-ABFC-FEA66E7813FF}" destId="{C173613D-ACBD-4BCA-8F26-7ABDD5A41710}" srcOrd="0" destOrd="0" parTransId="{2D47CD77-15E8-4CDA-B072-E82A96A8691A}" sibTransId="{569C4EF7-33E9-448F-BC17-B87B988B26A1}"/>
    <dgm:cxn modelId="{8CC05DF6-207C-45DE-834C-6357AF791C4D}" type="presOf" srcId="{C8E7D7AC-C9AC-41DD-ABFC-FEA66E7813FF}" destId="{3EC3F8D1-F2E0-43E7-B9F4-8E378FB07136}" srcOrd="0" destOrd="0" presId="urn:microsoft.com/office/officeart/2008/layout/CircleAccentTimeline"/>
    <dgm:cxn modelId="{D5030A34-55E3-43DD-96E7-276AC97BF0B5}" type="presParOf" srcId="{2C862A9A-BF32-47A3-BC0B-6492857D9104}" destId="{6DF64438-0304-4985-8C5C-413523641A97}" srcOrd="0" destOrd="0" presId="urn:microsoft.com/office/officeart/2008/layout/CircleAccentTimeline"/>
    <dgm:cxn modelId="{CC660077-3111-45A1-82C1-E8CC283A7751}" type="presParOf" srcId="{6DF64438-0304-4985-8C5C-413523641A97}" destId="{F4D11901-FE8B-45FD-8B74-FD79EBF6F8A5}" srcOrd="0" destOrd="0" presId="urn:microsoft.com/office/officeart/2008/layout/CircleAccentTimeline"/>
    <dgm:cxn modelId="{19180CBB-2CA7-4FAE-874A-671D604269A0}" type="presParOf" srcId="{6DF64438-0304-4985-8C5C-413523641A97}" destId="{C3443F30-757D-4FD0-96D4-02FE52108FD9}" srcOrd="1" destOrd="0" presId="urn:microsoft.com/office/officeart/2008/layout/CircleAccentTimeline"/>
    <dgm:cxn modelId="{CBCD932D-2EC6-40B3-AB9F-87FDD7B16541}" type="presParOf" srcId="{6DF64438-0304-4985-8C5C-413523641A97}" destId="{484D99D4-7ED5-4E7C-8B16-FABE84D56DCB}" srcOrd="2" destOrd="0" presId="urn:microsoft.com/office/officeart/2008/layout/CircleAccentTimeline"/>
    <dgm:cxn modelId="{272B7ABF-7D42-4114-BC34-F76AAAB1B9C2}" type="presParOf" srcId="{2C862A9A-BF32-47A3-BC0B-6492857D9104}" destId="{E367CE71-2BBA-4319-82E6-3583EAC8C96E}" srcOrd="1" destOrd="0" presId="urn:microsoft.com/office/officeart/2008/layout/CircleAccentTimeline"/>
    <dgm:cxn modelId="{B14EE431-B43B-4ADC-A3C2-2C921E2FAB78}" type="presParOf" srcId="{2C862A9A-BF32-47A3-BC0B-6492857D9104}" destId="{BD9B5661-BD2B-491A-B5F2-E242B782DFFA}" srcOrd="2" destOrd="0" presId="urn:microsoft.com/office/officeart/2008/layout/CircleAccentTimeline"/>
    <dgm:cxn modelId="{CB9A0951-3DFC-40C2-BDEB-F5C8B521A1E9}" type="presParOf" srcId="{2C862A9A-BF32-47A3-BC0B-6492857D9104}" destId="{29AB9280-6E5A-4E64-B6EC-170C0B9C9189}" srcOrd="3" destOrd="0" presId="urn:microsoft.com/office/officeart/2008/layout/CircleAccentTimeline"/>
    <dgm:cxn modelId="{3B1F6210-D0CE-4768-82B8-069D9ACF62FE}" type="presParOf" srcId="{2C862A9A-BF32-47A3-BC0B-6492857D9104}" destId="{C27E2F47-2ACD-4FA5-8B2E-615E6B3133F7}" srcOrd="4" destOrd="0" presId="urn:microsoft.com/office/officeart/2008/layout/CircleAccentTimeline"/>
    <dgm:cxn modelId="{EC983C21-7296-43E1-A68A-B5D795E76EFC}" type="presParOf" srcId="{C27E2F47-2ACD-4FA5-8B2E-615E6B3133F7}" destId="{F40EB63C-9192-4449-9D51-895A04035E03}" srcOrd="0" destOrd="0" presId="urn:microsoft.com/office/officeart/2008/layout/CircleAccentTimeline"/>
    <dgm:cxn modelId="{A327D7EC-4FAC-4272-8265-A68914BDE90C}" type="presParOf" srcId="{C27E2F47-2ACD-4FA5-8B2E-615E6B3133F7}" destId="{A7FC794C-A730-4E6A-B8DE-481060203F32}" srcOrd="1" destOrd="0" presId="urn:microsoft.com/office/officeart/2008/layout/CircleAccentTimeline"/>
    <dgm:cxn modelId="{1ABC4BCE-7AF6-412D-ADE5-710A8E8AC13E}" type="presParOf" srcId="{C27E2F47-2ACD-4FA5-8B2E-615E6B3133F7}" destId="{8B52452C-E86A-422E-AC19-7E7075C62456}" srcOrd="2" destOrd="0" presId="urn:microsoft.com/office/officeart/2008/layout/CircleAccentTimeline"/>
    <dgm:cxn modelId="{1BD73CE4-128C-405C-A317-DE7B3CA024A7}" type="presParOf" srcId="{2C862A9A-BF32-47A3-BC0B-6492857D9104}" destId="{05663CAF-A242-4C9C-8572-33F9B9EF82F6}" srcOrd="5" destOrd="0" presId="urn:microsoft.com/office/officeart/2008/layout/CircleAccentTimeline"/>
    <dgm:cxn modelId="{4DF6539E-4492-4276-AB1F-19DFDE1DBE77}" type="presParOf" srcId="{2C862A9A-BF32-47A3-BC0B-6492857D9104}" destId="{AFC1F6F0-502F-42AD-9423-7BB00772B5D7}" srcOrd="6" destOrd="0" presId="urn:microsoft.com/office/officeart/2008/layout/CircleAccentTimeline"/>
    <dgm:cxn modelId="{48567238-174D-4D5A-882F-75C39CBE9E66}" type="presParOf" srcId="{2C862A9A-BF32-47A3-BC0B-6492857D9104}" destId="{EEBAFEC8-1367-41B6-93D2-4DACB8DDEC75}" srcOrd="7" destOrd="0" presId="urn:microsoft.com/office/officeart/2008/layout/CircleAccentTimeline"/>
    <dgm:cxn modelId="{5CAC3278-C74C-41E3-9315-D41234636B19}" type="presParOf" srcId="{2C862A9A-BF32-47A3-BC0B-6492857D9104}" destId="{6016AB91-17CE-40A3-80A7-C10F29319BE0}" srcOrd="8" destOrd="0" presId="urn:microsoft.com/office/officeart/2008/layout/CircleAccentTimeline"/>
    <dgm:cxn modelId="{80CBCFFD-7DF8-464C-9C2E-209BEE7470F1}" type="presParOf" srcId="{6016AB91-17CE-40A3-80A7-C10F29319BE0}" destId="{D535EA38-4EAF-4F28-BBD5-72864DB2FD74}" srcOrd="0" destOrd="0" presId="urn:microsoft.com/office/officeart/2008/layout/CircleAccentTimeline"/>
    <dgm:cxn modelId="{33B5A664-A0BD-4945-8ADA-1A8975E78888}" type="presParOf" srcId="{6016AB91-17CE-40A3-80A7-C10F29319BE0}" destId="{1251071C-E9A8-4FE3-A725-C26C13DD709E}" srcOrd="1" destOrd="0" presId="urn:microsoft.com/office/officeart/2008/layout/CircleAccentTimeline"/>
    <dgm:cxn modelId="{A10261DD-28E4-422D-9810-82827E5E1DDF}" type="presParOf" srcId="{6016AB91-17CE-40A3-80A7-C10F29319BE0}" destId="{4FC59069-4F78-4759-A634-ED2E765D99EC}" srcOrd="2" destOrd="0" presId="urn:microsoft.com/office/officeart/2008/layout/CircleAccentTimeline"/>
    <dgm:cxn modelId="{CF22EF2D-A362-4EE5-9983-4413A9DC3077}" type="presParOf" srcId="{2C862A9A-BF32-47A3-BC0B-6492857D9104}" destId="{5283679A-69A5-4243-9CE8-CBA422AA5DA1}" srcOrd="9" destOrd="0" presId="urn:microsoft.com/office/officeart/2008/layout/CircleAccentTimeline"/>
    <dgm:cxn modelId="{2813E6F7-BF80-4F57-9339-916E0F93D93E}" type="presParOf" srcId="{2C862A9A-BF32-47A3-BC0B-6492857D9104}" destId="{491F1F2F-9375-44A7-A970-DC08888629FB}" srcOrd="10" destOrd="0" presId="urn:microsoft.com/office/officeart/2008/layout/CircleAccentTimeline"/>
    <dgm:cxn modelId="{3BE20C88-A997-493A-959D-708974C8B4BB}" type="presParOf" srcId="{2C862A9A-BF32-47A3-BC0B-6492857D9104}" destId="{23EC7255-7B88-407B-9DEF-A44916547841}" srcOrd="11" destOrd="0" presId="urn:microsoft.com/office/officeart/2008/layout/CircleAccentTimeline"/>
    <dgm:cxn modelId="{16718CE8-2737-427F-966D-9370570A0CB2}" type="presParOf" srcId="{23EC7255-7B88-407B-9DEF-A44916547841}" destId="{5A79800A-0008-4594-B93E-97E6352D333E}" srcOrd="0" destOrd="0" presId="urn:microsoft.com/office/officeart/2008/layout/CircleAccentTimeline"/>
    <dgm:cxn modelId="{7F0817BA-57BB-4390-B71C-EFE3264785C5}" type="presParOf" srcId="{23EC7255-7B88-407B-9DEF-A44916547841}" destId="{3EC3F8D1-F2E0-43E7-B9F4-8E378FB07136}" srcOrd="1" destOrd="0" presId="urn:microsoft.com/office/officeart/2008/layout/CircleAccentTimeline"/>
    <dgm:cxn modelId="{579BD6DA-1F87-400B-98CD-20B23E4B3E89}" type="presParOf" srcId="{23EC7255-7B88-407B-9DEF-A44916547841}" destId="{EC9ECB5A-FDB3-4F74-967A-0E3C066DD0B5}" srcOrd="2" destOrd="0" presId="urn:microsoft.com/office/officeart/2008/layout/CircleAccentTimeline"/>
    <dgm:cxn modelId="{49C9F018-A3FA-4684-8BE7-8D6B3B1A93F9}" type="presParOf" srcId="{2C862A9A-BF32-47A3-BC0B-6492857D9104}" destId="{AEAABDFD-209B-441A-8469-866193BF9690}" srcOrd="12" destOrd="0" presId="urn:microsoft.com/office/officeart/2008/layout/CircleAccentTimeline"/>
    <dgm:cxn modelId="{F423CEF7-F8A9-4610-94CF-EF45008445A6}" type="presParOf" srcId="{2C862A9A-BF32-47A3-BC0B-6492857D9104}" destId="{E546D4E9-C17F-4D12-8CE3-74807113BE8A}" srcOrd="13" destOrd="0" presId="urn:microsoft.com/office/officeart/2008/layout/CircleAccentTimeline"/>
    <dgm:cxn modelId="{6A3DFE6C-E9D7-4496-83A4-69340EDCB6DE}" type="presParOf" srcId="{2C862A9A-BF32-47A3-BC0B-6492857D9104}" destId="{AB96D91F-39A4-4235-B2F0-23C56B558B3C}" srcOrd="14" destOrd="0" presId="urn:microsoft.com/office/officeart/2008/layout/CircleAccentTimeline"/>
    <dgm:cxn modelId="{DD362BB8-86F9-4E56-863B-FBE0F7CA1EE9}" type="presParOf" srcId="{2C862A9A-BF32-47A3-BC0B-6492857D9104}" destId="{A862A6A6-D897-4DB9-B8F6-5C624FDF48E3}" srcOrd="15" destOrd="0" presId="urn:microsoft.com/office/officeart/2008/layout/CircleAccentTimeline"/>
    <dgm:cxn modelId="{11F1DA36-88FB-4458-B909-6F229C4B55AF}" type="presParOf" srcId="{A862A6A6-D897-4DB9-B8F6-5C624FDF48E3}" destId="{F904979C-1E31-4142-9737-7C8A23462DCC}" srcOrd="0" destOrd="0" presId="urn:microsoft.com/office/officeart/2008/layout/CircleAccentTimeline"/>
    <dgm:cxn modelId="{DF902C68-F1D1-4A9E-AF27-01E35DA1396C}" type="presParOf" srcId="{A862A6A6-D897-4DB9-B8F6-5C624FDF48E3}" destId="{9ECB57FF-67F8-49E2-8FF8-2A382D21F12E}" srcOrd="1" destOrd="0" presId="urn:microsoft.com/office/officeart/2008/layout/CircleAccentTimeline"/>
    <dgm:cxn modelId="{7E0435D9-3FE2-470F-97C9-DA60FAE09A09}" type="presParOf" srcId="{A862A6A6-D897-4DB9-B8F6-5C624FDF48E3}" destId="{EABA85D8-7526-479B-85AE-493FBBEE1DE2}" srcOrd="2" destOrd="0" presId="urn:microsoft.com/office/officeart/2008/layout/CircleAccentTimeline"/>
    <dgm:cxn modelId="{005EE860-5FFF-4BAE-B5D5-E1528E516817}" type="presParOf" srcId="{2C862A9A-BF32-47A3-BC0B-6492857D9104}" destId="{25BD84AC-69F9-485C-838D-46C961A74C0B}" srcOrd="16" destOrd="0" presId="urn:microsoft.com/office/officeart/2008/layout/CircleAccentTimeline"/>
    <dgm:cxn modelId="{FE9F5908-6DFD-4F0A-B183-38862FF566E2}" type="presParOf" srcId="{2C862A9A-BF32-47A3-BC0B-6492857D9104}" destId="{077A7D75-817F-4B5A-A20B-E53AE17126C0}" srcOrd="17" destOrd="0" presId="urn:microsoft.com/office/officeart/2008/layout/CircleAccentTimeline"/>
    <dgm:cxn modelId="{350CE031-8E26-4A15-BBF1-C3FD6D1FF6CA}" type="presParOf" srcId="{2C862A9A-BF32-47A3-BC0B-6492857D9104}" destId="{5F9B6110-112B-4B89-ABCB-07C2EBB29C12}" srcOrd="18" destOrd="0" presId="urn:microsoft.com/office/officeart/2008/layout/CircleAccentTimeline"/>
    <dgm:cxn modelId="{EF3D5A88-D75E-4A09-8EFB-CFD51498218C}" type="presParOf" srcId="{2C862A9A-BF32-47A3-BC0B-6492857D9104}" destId="{15ABA070-B9A3-4B89-BE7F-F6785082E3C0}" srcOrd="19" destOrd="0" presId="urn:microsoft.com/office/officeart/2008/layout/CircleAccentTimeline"/>
    <dgm:cxn modelId="{FB8F3A8A-9713-4764-9BB9-443EE0703AC3}" type="presParOf" srcId="{15ABA070-B9A3-4B89-BE7F-F6785082E3C0}" destId="{0A1D5492-262F-4963-910A-BB66C91BEE18}" srcOrd="0" destOrd="0" presId="urn:microsoft.com/office/officeart/2008/layout/CircleAccentTimeline"/>
    <dgm:cxn modelId="{BBFEAE30-9C71-406A-829D-6F28E1ED7414}" type="presParOf" srcId="{15ABA070-B9A3-4B89-BE7F-F6785082E3C0}" destId="{3F7EFA54-2E74-49E4-8AA2-5E216AC7B7EF}" srcOrd="1" destOrd="0" presId="urn:microsoft.com/office/officeart/2008/layout/CircleAccentTimeline"/>
    <dgm:cxn modelId="{1DD41CE2-72B6-4E79-B2FF-3160A7AEE29D}" type="presParOf" srcId="{15ABA070-B9A3-4B89-BE7F-F6785082E3C0}" destId="{C64E2D9C-9C49-46FF-9636-EFE321461983}" srcOrd="2" destOrd="0" presId="urn:microsoft.com/office/officeart/2008/layout/CircleAccentTimeline"/>
    <dgm:cxn modelId="{FEF80858-8EF9-4C03-8B59-D4441D149212}" type="presParOf" srcId="{2C862A9A-BF32-47A3-BC0B-6492857D9104}" destId="{12245831-655A-4A9D-B2F3-082435C7F034}" srcOrd="20" destOrd="0" presId="urn:microsoft.com/office/officeart/2008/layout/CircleAccentTimeline"/>
    <dgm:cxn modelId="{FC02C7FB-C529-4CB6-8C32-86854F3B700B}" type="presParOf" srcId="{2C862A9A-BF32-47A3-BC0B-6492857D9104}" destId="{C3BAB3E8-098C-40C5-9E8F-DB0A0EC1E85E}" srcOrd="21" destOrd="0" presId="urn:microsoft.com/office/officeart/2008/layout/CircleAccent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FA035CD-1574-4710-9CE9-A7B912974D1D}" type="doc">
      <dgm:prSet loTypeId="urn:microsoft.com/office/officeart/2008/layout/CircleAccentTimeline" loCatId="process" qsTypeId="urn:microsoft.com/office/officeart/2005/8/quickstyle/simple1" qsCatId="simple" csTypeId="urn:microsoft.com/office/officeart/2005/8/colors/accent1_2" csCatId="accent1" phldr="1"/>
      <dgm:spPr/>
      <dgm:t>
        <a:bodyPr/>
        <a:lstStyle/>
        <a:p>
          <a:endParaRPr lang="en-US"/>
        </a:p>
      </dgm:t>
    </dgm:pt>
    <dgm:pt modelId="{9A29D507-3D5D-403C-A8D6-B31F220DF0D7}">
      <dgm:prSet phldrT="[Text]" custT="1"/>
      <dgm:spPr/>
      <dgm:t>
        <a:bodyPr/>
        <a:lstStyle/>
        <a:p>
          <a:r>
            <a:rPr lang="en-US" sz="2000" dirty="0">
              <a:solidFill>
                <a:schemeClr val="tx1">
                  <a:lumMod val="75000"/>
                  <a:lumOff val="25000"/>
                </a:schemeClr>
              </a:solidFill>
              <a:latin typeface="Poiret One" panose="02000000000000000000" pitchFamily="2" charset="0"/>
            </a:rPr>
            <a:t>Database</a:t>
          </a:r>
        </a:p>
      </dgm:t>
    </dgm:pt>
    <dgm:pt modelId="{64889E21-4895-4B0D-9DF0-BD92613CE577}" type="parTrans" cxnId="{6189F6AD-259F-4E2D-B689-CA970E1C5A7C}">
      <dgm:prSet/>
      <dgm:spPr/>
      <dgm:t>
        <a:bodyPr/>
        <a:lstStyle/>
        <a:p>
          <a:endParaRPr lang="en-US"/>
        </a:p>
      </dgm:t>
    </dgm:pt>
    <dgm:pt modelId="{7AF6A5EA-39F0-4F6F-A810-736955705FC9}" type="sibTrans" cxnId="{6189F6AD-259F-4E2D-B689-CA970E1C5A7C}">
      <dgm:prSet/>
      <dgm:spPr/>
      <dgm:t>
        <a:bodyPr/>
        <a:lstStyle/>
        <a:p>
          <a:endParaRPr lang="en-US"/>
        </a:p>
      </dgm:t>
    </dgm:pt>
    <dgm:pt modelId="{956DA5FD-767E-41F0-B0B9-76A3C72E19A1}">
      <dgm:prSet phldrT="[Text]" custT="1"/>
      <dgm:spPr/>
      <dgm:t>
        <a:bodyPr/>
        <a:lstStyle/>
        <a:p>
          <a:r>
            <a:rPr lang="en-US" sz="2000" dirty="0">
              <a:solidFill>
                <a:schemeClr val="tx1">
                  <a:lumMod val="75000"/>
                  <a:lumOff val="25000"/>
                </a:schemeClr>
              </a:solidFill>
              <a:latin typeface="Poiret One" panose="02000000000000000000" pitchFamily="2" charset="0"/>
            </a:rPr>
            <a:t>Data Fetched</a:t>
          </a:r>
        </a:p>
      </dgm:t>
    </dgm:pt>
    <dgm:pt modelId="{FD83A2D4-5C09-4137-9075-3400A1ECC71B}" type="parTrans" cxnId="{C297CF1F-AC5A-4F39-8753-76C5F938E5CD}">
      <dgm:prSet/>
      <dgm:spPr/>
      <dgm:t>
        <a:bodyPr/>
        <a:lstStyle/>
        <a:p>
          <a:endParaRPr lang="en-US"/>
        </a:p>
      </dgm:t>
    </dgm:pt>
    <dgm:pt modelId="{25936B4A-B6C8-47B9-8D0A-E6E88AF2A02F}" type="sibTrans" cxnId="{C297CF1F-AC5A-4F39-8753-76C5F938E5CD}">
      <dgm:prSet/>
      <dgm:spPr/>
      <dgm:t>
        <a:bodyPr/>
        <a:lstStyle/>
        <a:p>
          <a:endParaRPr lang="en-US"/>
        </a:p>
      </dgm:t>
    </dgm:pt>
    <dgm:pt modelId="{D9B1E07E-8D79-476C-8FE6-CE7D83535BC8}">
      <dgm:prSet phldrT="[Text]" custT="1"/>
      <dgm:spPr/>
      <dgm:t>
        <a:bodyPr/>
        <a:lstStyle/>
        <a:p>
          <a:r>
            <a:rPr lang="en-US" sz="2000" dirty="0">
              <a:solidFill>
                <a:schemeClr val="tx1">
                  <a:lumMod val="75000"/>
                  <a:lumOff val="25000"/>
                </a:schemeClr>
              </a:solidFill>
              <a:latin typeface="Poiret One" panose="02000000000000000000" pitchFamily="2" charset="0"/>
            </a:rPr>
            <a:t>Vault</a:t>
          </a:r>
        </a:p>
      </dgm:t>
    </dgm:pt>
    <dgm:pt modelId="{DD306458-AC1A-4CBE-A252-56CD09D8B6EF}" type="parTrans" cxnId="{092C539A-2239-43C9-863B-9E65AC6A6B3D}">
      <dgm:prSet/>
      <dgm:spPr/>
      <dgm:t>
        <a:bodyPr/>
        <a:lstStyle/>
        <a:p>
          <a:endParaRPr lang="en-US"/>
        </a:p>
      </dgm:t>
    </dgm:pt>
    <dgm:pt modelId="{5E6D2A2F-688D-4615-B7F1-7F63405BE032}" type="sibTrans" cxnId="{092C539A-2239-43C9-863B-9E65AC6A6B3D}">
      <dgm:prSet/>
      <dgm:spPr/>
      <dgm:t>
        <a:bodyPr/>
        <a:lstStyle/>
        <a:p>
          <a:endParaRPr lang="en-US"/>
        </a:p>
      </dgm:t>
    </dgm:pt>
    <dgm:pt modelId="{5D4F0E6B-4DC8-42DC-A344-46455BE10E13}">
      <dgm:prSet phldrT="[Text]" custT="1"/>
      <dgm:spPr/>
      <dgm:t>
        <a:bodyPr/>
        <a:lstStyle/>
        <a:p>
          <a:r>
            <a:rPr lang="en-US" sz="2000" dirty="0">
              <a:solidFill>
                <a:schemeClr val="tx1">
                  <a:lumMod val="75000"/>
                  <a:lumOff val="25000"/>
                </a:schemeClr>
              </a:solidFill>
              <a:latin typeface="Poiret One" panose="02000000000000000000" pitchFamily="2" charset="0"/>
            </a:rPr>
            <a:t>Data Displayed on Client</a:t>
          </a:r>
        </a:p>
      </dgm:t>
    </dgm:pt>
    <dgm:pt modelId="{F758A1A7-8051-4BDF-9A7C-EA5A36AA8F2C}" type="parTrans" cxnId="{EE439A46-CFE2-4F3D-AC6B-EF048B7B4A98}">
      <dgm:prSet/>
      <dgm:spPr/>
      <dgm:t>
        <a:bodyPr/>
        <a:lstStyle/>
        <a:p>
          <a:endParaRPr lang="en-US"/>
        </a:p>
      </dgm:t>
    </dgm:pt>
    <dgm:pt modelId="{358F7364-3F94-48B9-AF60-DB7D67BC4D2F}" type="sibTrans" cxnId="{EE439A46-CFE2-4F3D-AC6B-EF048B7B4A98}">
      <dgm:prSet/>
      <dgm:spPr/>
      <dgm:t>
        <a:bodyPr/>
        <a:lstStyle/>
        <a:p>
          <a:endParaRPr lang="en-US"/>
        </a:p>
      </dgm:t>
    </dgm:pt>
    <dgm:pt modelId="{D61FD6C4-E7E2-47CE-88A4-C64AFC794DCA}" type="pres">
      <dgm:prSet presAssocID="{5FA035CD-1574-4710-9CE9-A7B912974D1D}" presName="Name0" presStyleCnt="0">
        <dgm:presLayoutVars>
          <dgm:dir/>
        </dgm:presLayoutVars>
      </dgm:prSet>
      <dgm:spPr/>
    </dgm:pt>
    <dgm:pt modelId="{0F9E3A29-7284-40D8-8E39-D89372759BEB}" type="pres">
      <dgm:prSet presAssocID="{9A29D507-3D5D-403C-A8D6-B31F220DF0D7}" presName="parComposite" presStyleCnt="0"/>
      <dgm:spPr/>
    </dgm:pt>
    <dgm:pt modelId="{99FFC483-9F65-4CAE-8847-1316EB70AAD9}" type="pres">
      <dgm:prSet presAssocID="{9A29D507-3D5D-403C-A8D6-B31F220DF0D7}" presName="parBigCircle" presStyleLbl="node0" presStyleIdx="0" presStyleCnt="2"/>
      <dgm:spPr>
        <a:solidFill>
          <a:schemeClr val="accent5">
            <a:lumMod val="50000"/>
          </a:schemeClr>
        </a:solidFill>
      </dgm:spPr>
    </dgm:pt>
    <dgm:pt modelId="{E824D896-FE64-4127-B66A-D673E2F1E892}" type="pres">
      <dgm:prSet presAssocID="{9A29D507-3D5D-403C-A8D6-B31F220DF0D7}" presName="parTx" presStyleLbl="revTx" presStyleIdx="0" presStyleCnt="6"/>
      <dgm:spPr/>
    </dgm:pt>
    <dgm:pt modelId="{9F212D5E-D0EA-4798-AE11-9169DC587630}" type="pres">
      <dgm:prSet presAssocID="{9A29D507-3D5D-403C-A8D6-B31F220DF0D7}" presName="bSpace" presStyleCnt="0"/>
      <dgm:spPr/>
    </dgm:pt>
    <dgm:pt modelId="{0043E04B-B80C-4896-9C8D-DDD18C239704}" type="pres">
      <dgm:prSet presAssocID="{9A29D507-3D5D-403C-A8D6-B31F220DF0D7}" presName="parBackupNorm" presStyleCnt="0"/>
      <dgm:spPr/>
    </dgm:pt>
    <dgm:pt modelId="{8AF478A8-A5B7-4560-86E3-D41A35F46B82}" type="pres">
      <dgm:prSet presAssocID="{7AF6A5EA-39F0-4F6F-A810-736955705FC9}" presName="parSpace" presStyleCnt="0"/>
      <dgm:spPr/>
    </dgm:pt>
    <dgm:pt modelId="{DA4A3193-30DC-4D69-BC4F-105F21E3EACB}" type="pres">
      <dgm:prSet presAssocID="{956DA5FD-767E-41F0-B0B9-76A3C72E19A1}" presName="desBackupLeftNorm" presStyleCnt="0"/>
      <dgm:spPr/>
    </dgm:pt>
    <dgm:pt modelId="{FF0E48FC-335C-43A1-9139-D79BE4175B58}" type="pres">
      <dgm:prSet presAssocID="{956DA5FD-767E-41F0-B0B9-76A3C72E19A1}" presName="desComposite" presStyleCnt="0"/>
      <dgm:spPr/>
    </dgm:pt>
    <dgm:pt modelId="{EB89E764-688F-4853-B203-27644E4CA926}" type="pres">
      <dgm:prSet presAssocID="{956DA5FD-767E-41F0-B0B9-76A3C72E19A1}" presName="desCircle" presStyleLbl="node1" presStyleIdx="0" presStyleCnt="2"/>
      <dgm:spPr>
        <a:solidFill>
          <a:schemeClr val="bg2">
            <a:lumMod val="25000"/>
          </a:schemeClr>
        </a:solidFill>
      </dgm:spPr>
    </dgm:pt>
    <dgm:pt modelId="{578C2D0F-3472-4885-A4C0-4601FC320943}" type="pres">
      <dgm:prSet presAssocID="{956DA5FD-767E-41F0-B0B9-76A3C72E19A1}" presName="chTx" presStyleLbl="revTx" presStyleIdx="1" presStyleCnt="6"/>
      <dgm:spPr/>
    </dgm:pt>
    <dgm:pt modelId="{12707DDB-07CF-4DEC-A626-C4BAFF41E36D}" type="pres">
      <dgm:prSet presAssocID="{956DA5FD-767E-41F0-B0B9-76A3C72E19A1}" presName="desTx" presStyleLbl="revTx" presStyleIdx="2" presStyleCnt="6">
        <dgm:presLayoutVars>
          <dgm:bulletEnabled val="1"/>
        </dgm:presLayoutVars>
      </dgm:prSet>
      <dgm:spPr/>
    </dgm:pt>
    <dgm:pt modelId="{28215E7F-972F-4C31-8667-793BFE0F3B69}" type="pres">
      <dgm:prSet presAssocID="{956DA5FD-767E-41F0-B0B9-76A3C72E19A1}" presName="desBackupRightNorm" presStyleCnt="0"/>
      <dgm:spPr/>
    </dgm:pt>
    <dgm:pt modelId="{03132AF2-519D-45E4-9F59-D76CE9C305CF}" type="pres">
      <dgm:prSet presAssocID="{25936B4A-B6C8-47B9-8D0A-E6E88AF2A02F}" presName="desSpace" presStyleCnt="0"/>
      <dgm:spPr/>
    </dgm:pt>
    <dgm:pt modelId="{2EC0A235-A88B-4C09-AD57-1810E210AEE0}" type="pres">
      <dgm:prSet presAssocID="{D9B1E07E-8D79-476C-8FE6-CE7D83535BC8}" presName="desBackupLeftNorm" presStyleCnt="0"/>
      <dgm:spPr/>
    </dgm:pt>
    <dgm:pt modelId="{2B45BBF4-78FB-417D-ACB8-7CC7C37EB014}" type="pres">
      <dgm:prSet presAssocID="{D9B1E07E-8D79-476C-8FE6-CE7D83535BC8}" presName="desComposite" presStyleCnt="0"/>
      <dgm:spPr/>
    </dgm:pt>
    <dgm:pt modelId="{8B181597-8359-4C3F-AB3A-0BA7F643367B}" type="pres">
      <dgm:prSet presAssocID="{D9B1E07E-8D79-476C-8FE6-CE7D83535BC8}" presName="desCircle" presStyleLbl="node1" presStyleIdx="1" presStyleCnt="2"/>
      <dgm:spPr>
        <a:solidFill>
          <a:srgbClr val="2AB5D6"/>
        </a:solidFill>
      </dgm:spPr>
    </dgm:pt>
    <dgm:pt modelId="{5143F4FE-A4E5-4B5F-92D9-5791B66EAFAC}" type="pres">
      <dgm:prSet presAssocID="{D9B1E07E-8D79-476C-8FE6-CE7D83535BC8}" presName="chTx" presStyleLbl="revTx" presStyleIdx="3" presStyleCnt="6"/>
      <dgm:spPr/>
    </dgm:pt>
    <dgm:pt modelId="{01FEC3FF-843B-4686-8245-162E7623E605}" type="pres">
      <dgm:prSet presAssocID="{D9B1E07E-8D79-476C-8FE6-CE7D83535BC8}" presName="desTx" presStyleLbl="revTx" presStyleIdx="4" presStyleCnt="6">
        <dgm:presLayoutVars>
          <dgm:bulletEnabled val="1"/>
        </dgm:presLayoutVars>
      </dgm:prSet>
      <dgm:spPr/>
    </dgm:pt>
    <dgm:pt modelId="{5BC5EAEE-9314-4C9D-A76B-94FED9ECABEE}" type="pres">
      <dgm:prSet presAssocID="{D9B1E07E-8D79-476C-8FE6-CE7D83535BC8}" presName="desBackupRightNorm" presStyleCnt="0"/>
      <dgm:spPr/>
    </dgm:pt>
    <dgm:pt modelId="{F9243283-4C96-4D99-B5F0-F104F3AA0A54}" type="pres">
      <dgm:prSet presAssocID="{5E6D2A2F-688D-4615-B7F1-7F63405BE032}" presName="desSpace" presStyleCnt="0"/>
      <dgm:spPr/>
    </dgm:pt>
    <dgm:pt modelId="{C4AB9CE4-9BE3-4188-B4AF-15FD9368F763}" type="pres">
      <dgm:prSet presAssocID="{5D4F0E6B-4DC8-42DC-A344-46455BE10E13}" presName="parComposite" presStyleCnt="0"/>
      <dgm:spPr/>
    </dgm:pt>
    <dgm:pt modelId="{C844781F-7E18-42F5-9A55-CB5955C1EEB8}" type="pres">
      <dgm:prSet presAssocID="{5D4F0E6B-4DC8-42DC-A344-46455BE10E13}" presName="parBigCircle" presStyleLbl="node0" presStyleIdx="1" presStyleCnt="2"/>
      <dgm:spPr>
        <a:solidFill>
          <a:schemeClr val="accent2">
            <a:lumMod val="75000"/>
          </a:schemeClr>
        </a:solidFill>
      </dgm:spPr>
    </dgm:pt>
    <dgm:pt modelId="{7120BA4D-8690-43BC-BF95-474F02746979}" type="pres">
      <dgm:prSet presAssocID="{5D4F0E6B-4DC8-42DC-A344-46455BE10E13}" presName="parTx" presStyleLbl="revTx" presStyleIdx="5" presStyleCnt="6"/>
      <dgm:spPr/>
    </dgm:pt>
    <dgm:pt modelId="{92D64396-B2AF-42AB-9FCE-AF845B832A57}" type="pres">
      <dgm:prSet presAssocID="{5D4F0E6B-4DC8-42DC-A344-46455BE10E13}" presName="bSpace" presStyleCnt="0"/>
      <dgm:spPr/>
    </dgm:pt>
    <dgm:pt modelId="{E0CC9777-1B59-4135-A383-CD277C176FF0}" type="pres">
      <dgm:prSet presAssocID="{5D4F0E6B-4DC8-42DC-A344-46455BE10E13}" presName="parBackupNorm" presStyleCnt="0"/>
      <dgm:spPr/>
    </dgm:pt>
    <dgm:pt modelId="{F0D3A007-B6BA-4B6B-850B-8AA1497D47E1}" type="pres">
      <dgm:prSet presAssocID="{358F7364-3F94-48B9-AF60-DB7D67BC4D2F}" presName="parSpace" presStyleCnt="0"/>
      <dgm:spPr/>
    </dgm:pt>
  </dgm:ptLst>
  <dgm:cxnLst>
    <dgm:cxn modelId="{3889AE00-F248-4D17-BAE2-DF380BDC20D3}" type="presOf" srcId="{956DA5FD-767E-41F0-B0B9-76A3C72E19A1}" destId="{578C2D0F-3472-4885-A4C0-4601FC320943}" srcOrd="0" destOrd="0" presId="urn:microsoft.com/office/officeart/2008/layout/CircleAccentTimeline"/>
    <dgm:cxn modelId="{CBA1380F-28FE-49E7-A062-CD2449908B17}" type="presOf" srcId="{9A29D507-3D5D-403C-A8D6-B31F220DF0D7}" destId="{E824D896-FE64-4127-B66A-D673E2F1E892}" srcOrd="0" destOrd="0" presId="urn:microsoft.com/office/officeart/2008/layout/CircleAccentTimeline"/>
    <dgm:cxn modelId="{C297CF1F-AC5A-4F39-8753-76C5F938E5CD}" srcId="{9A29D507-3D5D-403C-A8D6-B31F220DF0D7}" destId="{956DA5FD-767E-41F0-B0B9-76A3C72E19A1}" srcOrd="0" destOrd="0" parTransId="{FD83A2D4-5C09-4137-9075-3400A1ECC71B}" sibTransId="{25936B4A-B6C8-47B9-8D0A-E6E88AF2A02F}"/>
    <dgm:cxn modelId="{FD5A943A-FBF0-42CB-9F85-CBC0995A71D4}" type="presOf" srcId="{5D4F0E6B-4DC8-42DC-A344-46455BE10E13}" destId="{7120BA4D-8690-43BC-BF95-474F02746979}" srcOrd="0" destOrd="0" presId="urn:microsoft.com/office/officeart/2008/layout/CircleAccentTimeline"/>
    <dgm:cxn modelId="{DC26443C-A846-43C0-A404-F8AFFCCCE0EF}" type="presOf" srcId="{5FA035CD-1574-4710-9CE9-A7B912974D1D}" destId="{D61FD6C4-E7E2-47CE-88A4-C64AFC794DCA}" srcOrd="0" destOrd="0" presId="urn:microsoft.com/office/officeart/2008/layout/CircleAccentTimeline"/>
    <dgm:cxn modelId="{EE439A46-CFE2-4F3D-AC6B-EF048B7B4A98}" srcId="{5FA035CD-1574-4710-9CE9-A7B912974D1D}" destId="{5D4F0E6B-4DC8-42DC-A344-46455BE10E13}" srcOrd="1" destOrd="0" parTransId="{F758A1A7-8051-4BDF-9A7C-EA5A36AA8F2C}" sibTransId="{358F7364-3F94-48B9-AF60-DB7D67BC4D2F}"/>
    <dgm:cxn modelId="{0BD88749-B20A-42C3-8626-DDD1235E65CC}" type="presOf" srcId="{D9B1E07E-8D79-476C-8FE6-CE7D83535BC8}" destId="{5143F4FE-A4E5-4B5F-92D9-5791B66EAFAC}" srcOrd="0" destOrd="0" presId="urn:microsoft.com/office/officeart/2008/layout/CircleAccentTimeline"/>
    <dgm:cxn modelId="{092C539A-2239-43C9-863B-9E65AC6A6B3D}" srcId="{9A29D507-3D5D-403C-A8D6-B31F220DF0D7}" destId="{D9B1E07E-8D79-476C-8FE6-CE7D83535BC8}" srcOrd="1" destOrd="0" parTransId="{DD306458-AC1A-4CBE-A252-56CD09D8B6EF}" sibTransId="{5E6D2A2F-688D-4615-B7F1-7F63405BE032}"/>
    <dgm:cxn modelId="{6189F6AD-259F-4E2D-B689-CA970E1C5A7C}" srcId="{5FA035CD-1574-4710-9CE9-A7B912974D1D}" destId="{9A29D507-3D5D-403C-A8D6-B31F220DF0D7}" srcOrd="0" destOrd="0" parTransId="{64889E21-4895-4B0D-9DF0-BD92613CE577}" sibTransId="{7AF6A5EA-39F0-4F6F-A810-736955705FC9}"/>
    <dgm:cxn modelId="{FA29CEDF-A5A6-4027-B64C-8F6AD5417B48}" type="presParOf" srcId="{D61FD6C4-E7E2-47CE-88A4-C64AFC794DCA}" destId="{0F9E3A29-7284-40D8-8E39-D89372759BEB}" srcOrd="0" destOrd="0" presId="urn:microsoft.com/office/officeart/2008/layout/CircleAccentTimeline"/>
    <dgm:cxn modelId="{970F5F65-8AFC-45B2-B092-4D6684E5987B}" type="presParOf" srcId="{0F9E3A29-7284-40D8-8E39-D89372759BEB}" destId="{99FFC483-9F65-4CAE-8847-1316EB70AAD9}" srcOrd="0" destOrd="0" presId="urn:microsoft.com/office/officeart/2008/layout/CircleAccentTimeline"/>
    <dgm:cxn modelId="{64D61953-B390-45B8-B702-B195C93BF034}" type="presParOf" srcId="{0F9E3A29-7284-40D8-8E39-D89372759BEB}" destId="{E824D896-FE64-4127-B66A-D673E2F1E892}" srcOrd="1" destOrd="0" presId="urn:microsoft.com/office/officeart/2008/layout/CircleAccentTimeline"/>
    <dgm:cxn modelId="{37B16D6B-754C-438D-AA0B-6C3C1F514B97}" type="presParOf" srcId="{0F9E3A29-7284-40D8-8E39-D89372759BEB}" destId="{9F212D5E-D0EA-4798-AE11-9169DC587630}" srcOrd="2" destOrd="0" presId="urn:microsoft.com/office/officeart/2008/layout/CircleAccentTimeline"/>
    <dgm:cxn modelId="{F8755466-CE36-4DA5-BAE4-DC5F1D473A51}" type="presParOf" srcId="{D61FD6C4-E7E2-47CE-88A4-C64AFC794DCA}" destId="{0043E04B-B80C-4896-9C8D-DDD18C239704}" srcOrd="1" destOrd="0" presId="urn:microsoft.com/office/officeart/2008/layout/CircleAccentTimeline"/>
    <dgm:cxn modelId="{4AE002E8-5886-4496-823D-B504CBAF9A67}" type="presParOf" srcId="{D61FD6C4-E7E2-47CE-88A4-C64AFC794DCA}" destId="{8AF478A8-A5B7-4560-86E3-D41A35F46B82}" srcOrd="2" destOrd="0" presId="urn:microsoft.com/office/officeart/2008/layout/CircleAccentTimeline"/>
    <dgm:cxn modelId="{02E56BA7-15A3-4E8B-86E9-C90EF65F00A1}" type="presParOf" srcId="{D61FD6C4-E7E2-47CE-88A4-C64AFC794DCA}" destId="{DA4A3193-30DC-4D69-BC4F-105F21E3EACB}" srcOrd="3" destOrd="0" presId="urn:microsoft.com/office/officeart/2008/layout/CircleAccentTimeline"/>
    <dgm:cxn modelId="{20D12087-0D04-40CE-9F92-2D6C1493B85D}" type="presParOf" srcId="{D61FD6C4-E7E2-47CE-88A4-C64AFC794DCA}" destId="{FF0E48FC-335C-43A1-9139-D79BE4175B58}" srcOrd="4" destOrd="0" presId="urn:microsoft.com/office/officeart/2008/layout/CircleAccentTimeline"/>
    <dgm:cxn modelId="{A2B3021A-DC7F-4B81-8918-21BDB78A0560}" type="presParOf" srcId="{FF0E48FC-335C-43A1-9139-D79BE4175B58}" destId="{EB89E764-688F-4853-B203-27644E4CA926}" srcOrd="0" destOrd="0" presId="urn:microsoft.com/office/officeart/2008/layout/CircleAccentTimeline"/>
    <dgm:cxn modelId="{C6B47194-FB02-432A-B87C-9053F8DF0AE0}" type="presParOf" srcId="{FF0E48FC-335C-43A1-9139-D79BE4175B58}" destId="{578C2D0F-3472-4885-A4C0-4601FC320943}" srcOrd="1" destOrd="0" presId="urn:microsoft.com/office/officeart/2008/layout/CircleAccentTimeline"/>
    <dgm:cxn modelId="{DB2BDFB5-6FD9-4078-B94E-0E037FC2485E}" type="presParOf" srcId="{FF0E48FC-335C-43A1-9139-D79BE4175B58}" destId="{12707DDB-07CF-4DEC-A626-C4BAFF41E36D}" srcOrd="2" destOrd="0" presId="urn:microsoft.com/office/officeart/2008/layout/CircleAccentTimeline"/>
    <dgm:cxn modelId="{34BE8E6A-2BFC-47B9-8B35-3A75D2CFB5EE}" type="presParOf" srcId="{D61FD6C4-E7E2-47CE-88A4-C64AFC794DCA}" destId="{28215E7F-972F-4C31-8667-793BFE0F3B69}" srcOrd="5" destOrd="0" presId="urn:microsoft.com/office/officeart/2008/layout/CircleAccentTimeline"/>
    <dgm:cxn modelId="{E8B8E2D1-7179-41DB-B02E-25685EA1824A}" type="presParOf" srcId="{D61FD6C4-E7E2-47CE-88A4-C64AFC794DCA}" destId="{03132AF2-519D-45E4-9F59-D76CE9C305CF}" srcOrd="6" destOrd="0" presId="urn:microsoft.com/office/officeart/2008/layout/CircleAccentTimeline"/>
    <dgm:cxn modelId="{B7658F2D-9F70-408A-8C13-6924122B98F5}" type="presParOf" srcId="{D61FD6C4-E7E2-47CE-88A4-C64AFC794DCA}" destId="{2EC0A235-A88B-4C09-AD57-1810E210AEE0}" srcOrd="7" destOrd="0" presId="urn:microsoft.com/office/officeart/2008/layout/CircleAccentTimeline"/>
    <dgm:cxn modelId="{306850A8-CE93-4ED1-BC6E-216B28596D85}" type="presParOf" srcId="{D61FD6C4-E7E2-47CE-88A4-C64AFC794DCA}" destId="{2B45BBF4-78FB-417D-ACB8-7CC7C37EB014}" srcOrd="8" destOrd="0" presId="urn:microsoft.com/office/officeart/2008/layout/CircleAccentTimeline"/>
    <dgm:cxn modelId="{4E1D9D0D-0BD5-4754-8989-8EAE5FFC4BBA}" type="presParOf" srcId="{2B45BBF4-78FB-417D-ACB8-7CC7C37EB014}" destId="{8B181597-8359-4C3F-AB3A-0BA7F643367B}" srcOrd="0" destOrd="0" presId="urn:microsoft.com/office/officeart/2008/layout/CircleAccentTimeline"/>
    <dgm:cxn modelId="{FE8B8B9B-BFBC-4614-9A45-58E7F3455F3F}" type="presParOf" srcId="{2B45BBF4-78FB-417D-ACB8-7CC7C37EB014}" destId="{5143F4FE-A4E5-4B5F-92D9-5791B66EAFAC}" srcOrd="1" destOrd="0" presId="urn:microsoft.com/office/officeart/2008/layout/CircleAccentTimeline"/>
    <dgm:cxn modelId="{0C4620A0-6A7D-4E2D-A7AC-D2C3D876F6D9}" type="presParOf" srcId="{2B45BBF4-78FB-417D-ACB8-7CC7C37EB014}" destId="{01FEC3FF-843B-4686-8245-162E7623E605}" srcOrd="2" destOrd="0" presId="urn:microsoft.com/office/officeart/2008/layout/CircleAccentTimeline"/>
    <dgm:cxn modelId="{A854136B-C733-4622-B821-1F2877F54D14}" type="presParOf" srcId="{D61FD6C4-E7E2-47CE-88A4-C64AFC794DCA}" destId="{5BC5EAEE-9314-4C9D-A76B-94FED9ECABEE}" srcOrd="9" destOrd="0" presId="urn:microsoft.com/office/officeart/2008/layout/CircleAccentTimeline"/>
    <dgm:cxn modelId="{340D058C-D044-402B-9C08-D2A9E5F5F435}" type="presParOf" srcId="{D61FD6C4-E7E2-47CE-88A4-C64AFC794DCA}" destId="{F9243283-4C96-4D99-B5F0-F104F3AA0A54}" srcOrd="10" destOrd="0" presId="urn:microsoft.com/office/officeart/2008/layout/CircleAccentTimeline"/>
    <dgm:cxn modelId="{D2CBA389-9876-4723-BD13-4A8D5F59FDF6}" type="presParOf" srcId="{D61FD6C4-E7E2-47CE-88A4-C64AFC794DCA}" destId="{C4AB9CE4-9BE3-4188-B4AF-15FD9368F763}" srcOrd="11" destOrd="0" presId="urn:microsoft.com/office/officeart/2008/layout/CircleAccentTimeline"/>
    <dgm:cxn modelId="{340A89F9-C3AA-421B-BD2A-953DD92EC033}" type="presParOf" srcId="{C4AB9CE4-9BE3-4188-B4AF-15FD9368F763}" destId="{C844781F-7E18-42F5-9A55-CB5955C1EEB8}" srcOrd="0" destOrd="0" presId="urn:microsoft.com/office/officeart/2008/layout/CircleAccentTimeline"/>
    <dgm:cxn modelId="{3D68CC74-1CA8-49DE-8AE7-72610DFCE9DC}" type="presParOf" srcId="{C4AB9CE4-9BE3-4188-B4AF-15FD9368F763}" destId="{7120BA4D-8690-43BC-BF95-474F02746979}" srcOrd="1" destOrd="0" presId="urn:microsoft.com/office/officeart/2008/layout/CircleAccentTimeline"/>
    <dgm:cxn modelId="{CBA491C4-35A6-4D24-BEA2-7088D0E6050A}" type="presParOf" srcId="{C4AB9CE4-9BE3-4188-B4AF-15FD9368F763}" destId="{92D64396-B2AF-42AB-9FCE-AF845B832A57}" srcOrd="2" destOrd="0" presId="urn:microsoft.com/office/officeart/2008/layout/CircleAccentTimeline"/>
    <dgm:cxn modelId="{7CAB6825-1C7E-4789-BB32-98485B9F9B17}" type="presParOf" srcId="{D61FD6C4-E7E2-47CE-88A4-C64AFC794DCA}" destId="{E0CC9777-1B59-4135-A383-CD277C176FF0}" srcOrd="12" destOrd="0" presId="urn:microsoft.com/office/officeart/2008/layout/CircleAccentTimeline"/>
    <dgm:cxn modelId="{04F0223D-4965-40BF-90E6-DD483D6D8C52}" type="presParOf" srcId="{D61FD6C4-E7E2-47CE-88A4-C64AFC794DCA}" destId="{F0D3A007-B6BA-4B6B-850B-8AA1497D47E1}" srcOrd="13" destOrd="0" presId="urn:microsoft.com/office/officeart/2008/layout/CircleAccentTimeline"/>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C7CF2FD-4CD5-47CC-B683-96937EA37C71}" type="doc">
      <dgm:prSet loTypeId="urn:microsoft.com/office/officeart/2005/8/layout/target1" loCatId="relationship" qsTypeId="urn:microsoft.com/office/officeart/2005/8/quickstyle/simple1" qsCatId="simple" csTypeId="urn:microsoft.com/office/officeart/2005/8/colors/accent1_2" csCatId="accent1" phldr="1"/>
      <dgm:spPr/>
      <dgm:t>
        <a:bodyPr/>
        <a:lstStyle/>
        <a:p>
          <a:endParaRPr lang="en-US"/>
        </a:p>
      </dgm:t>
    </dgm:pt>
    <dgm:pt modelId="{115375E1-CA0E-477B-AB96-5D3134B80F0B}">
      <dgm:prSet/>
      <dgm:spPr/>
      <dgm:t>
        <a:bodyPr/>
        <a:lstStyle/>
        <a:p>
          <a:r>
            <a:rPr lang="en-IN" dirty="0">
              <a:latin typeface="Poiret One" panose="02000000000000000000" pitchFamily="2" charset="0"/>
            </a:rPr>
            <a:t>Currently at version 0.1.1 .</a:t>
          </a:r>
        </a:p>
      </dgm:t>
    </dgm:pt>
    <dgm:pt modelId="{26197605-C909-49F0-9B98-B2ACAA12E208}" type="parTrans" cxnId="{8C4D6FF8-E49F-4765-B86E-E20E45552D0A}">
      <dgm:prSet/>
      <dgm:spPr/>
      <dgm:t>
        <a:bodyPr/>
        <a:lstStyle/>
        <a:p>
          <a:endParaRPr lang="en-US"/>
        </a:p>
      </dgm:t>
    </dgm:pt>
    <dgm:pt modelId="{755DB4B6-D24A-422D-B18E-1E2E9EF6FB4E}" type="sibTrans" cxnId="{8C4D6FF8-E49F-4765-B86E-E20E45552D0A}">
      <dgm:prSet/>
      <dgm:spPr/>
      <dgm:t>
        <a:bodyPr/>
        <a:lstStyle/>
        <a:p>
          <a:endParaRPr lang="en-US"/>
        </a:p>
      </dgm:t>
    </dgm:pt>
    <dgm:pt modelId="{73F41AF1-8AFB-4C70-BA13-AC6E261DA199}">
      <dgm:prSet/>
      <dgm:spPr/>
      <dgm:t>
        <a:bodyPr/>
        <a:lstStyle/>
        <a:p>
          <a:r>
            <a:rPr lang="en-IN" dirty="0">
              <a:latin typeface="Poiret One" panose="02000000000000000000" pitchFamily="2" charset="0"/>
            </a:rPr>
            <a:t>Based on Material Design </a:t>
          </a:r>
          <a:r>
            <a:rPr lang="en-IN" dirty="0" err="1">
              <a:latin typeface="Poiret One" panose="02000000000000000000" pitchFamily="2" charset="0"/>
            </a:rPr>
            <a:t>Lite</a:t>
          </a:r>
          <a:r>
            <a:rPr lang="en-IN" dirty="0">
              <a:latin typeface="Poiret One" panose="02000000000000000000" pitchFamily="2" charset="0"/>
            </a:rPr>
            <a:t> .</a:t>
          </a:r>
        </a:p>
      </dgm:t>
    </dgm:pt>
    <dgm:pt modelId="{1038D93E-8E9E-4793-BEFE-8F9F91B2CEF5}" type="parTrans" cxnId="{6D7D9491-E2B2-45FB-BD4E-A390B28B9DFF}">
      <dgm:prSet/>
      <dgm:spPr/>
      <dgm:t>
        <a:bodyPr/>
        <a:lstStyle/>
        <a:p>
          <a:endParaRPr lang="en-US"/>
        </a:p>
      </dgm:t>
    </dgm:pt>
    <dgm:pt modelId="{74FB1A6D-5E88-449A-8E2D-4E75C75D5A70}" type="sibTrans" cxnId="{6D7D9491-E2B2-45FB-BD4E-A390B28B9DFF}">
      <dgm:prSet/>
      <dgm:spPr/>
      <dgm:t>
        <a:bodyPr/>
        <a:lstStyle/>
        <a:p>
          <a:endParaRPr lang="en-US"/>
        </a:p>
      </dgm:t>
    </dgm:pt>
    <dgm:pt modelId="{17AF14F9-4D44-4D4E-A57B-A24D6C05AE72}">
      <dgm:prSet/>
      <dgm:spPr/>
      <dgm:t>
        <a:bodyPr/>
        <a:lstStyle/>
        <a:p>
          <a:r>
            <a:rPr lang="en-IN" dirty="0">
              <a:latin typeface="Poiret One" panose="02000000000000000000" pitchFamily="2" charset="0"/>
            </a:rPr>
            <a:t>Uses predefined set of guidelines for generating non-</a:t>
          </a:r>
          <a:r>
            <a:rPr lang="en-IN" dirty="0" err="1">
              <a:latin typeface="Poiret One" panose="02000000000000000000" pitchFamily="2" charset="0"/>
            </a:rPr>
            <a:t>crackable</a:t>
          </a:r>
          <a:r>
            <a:rPr lang="en-IN" dirty="0">
              <a:latin typeface="Poiret One" panose="02000000000000000000" pitchFamily="2" charset="0"/>
            </a:rPr>
            <a:t> passwords .</a:t>
          </a:r>
        </a:p>
      </dgm:t>
    </dgm:pt>
    <dgm:pt modelId="{D9D27246-30B5-4F20-9FA2-48B8E3CC9ADB}" type="parTrans" cxnId="{F944A22C-CC1A-4CAA-B08B-7AEEE36C90FE}">
      <dgm:prSet/>
      <dgm:spPr/>
      <dgm:t>
        <a:bodyPr/>
        <a:lstStyle/>
        <a:p>
          <a:endParaRPr lang="en-US"/>
        </a:p>
      </dgm:t>
    </dgm:pt>
    <dgm:pt modelId="{6B16021D-F963-44F0-922F-831F77EF127A}" type="sibTrans" cxnId="{F944A22C-CC1A-4CAA-B08B-7AEEE36C90FE}">
      <dgm:prSet/>
      <dgm:spPr/>
      <dgm:t>
        <a:bodyPr/>
        <a:lstStyle/>
        <a:p>
          <a:endParaRPr lang="en-US"/>
        </a:p>
      </dgm:t>
    </dgm:pt>
    <dgm:pt modelId="{68F17638-1D67-4846-91B1-2E550A279D3B}">
      <dgm:prSet/>
      <dgm:spPr/>
      <dgm:t>
        <a:bodyPr/>
        <a:lstStyle/>
        <a:p>
          <a:r>
            <a:rPr lang="en-IN" dirty="0">
              <a:latin typeface="Poiret One" panose="02000000000000000000" pitchFamily="2" charset="0"/>
            </a:rPr>
            <a:t>Uses Firebase as its backend .</a:t>
          </a:r>
        </a:p>
      </dgm:t>
    </dgm:pt>
    <dgm:pt modelId="{5E74F173-0FFF-4E00-8945-896ED7ADF444}" type="parTrans" cxnId="{05DE492D-C259-4C92-AC85-D5CF57FDC147}">
      <dgm:prSet/>
      <dgm:spPr/>
      <dgm:t>
        <a:bodyPr/>
        <a:lstStyle/>
        <a:p>
          <a:endParaRPr lang="en-US"/>
        </a:p>
      </dgm:t>
    </dgm:pt>
    <dgm:pt modelId="{F31556F4-402A-48CA-88E1-D3E2B9A5B265}" type="sibTrans" cxnId="{05DE492D-C259-4C92-AC85-D5CF57FDC147}">
      <dgm:prSet/>
      <dgm:spPr/>
      <dgm:t>
        <a:bodyPr/>
        <a:lstStyle/>
        <a:p>
          <a:endParaRPr lang="en-US"/>
        </a:p>
      </dgm:t>
    </dgm:pt>
    <dgm:pt modelId="{6F405C5A-8DDC-4C66-8C88-623B6E0D4EED}">
      <dgm:prSet/>
      <dgm:spPr/>
      <dgm:t>
        <a:bodyPr/>
        <a:lstStyle/>
        <a:p>
          <a:r>
            <a:rPr lang="en-IN" dirty="0">
              <a:latin typeface="Poiret One" panose="02000000000000000000" pitchFamily="2" charset="0"/>
            </a:rPr>
            <a:t>Offline support missing and no mobile support .</a:t>
          </a:r>
        </a:p>
      </dgm:t>
    </dgm:pt>
    <dgm:pt modelId="{1FBBFF04-09E3-413B-91D4-E1B03C74B200}" type="parTrans" cxnId="{EDAAFC5D-3D76-452A-9F9F-6D043BF75971}">
      <dgm:prSet/>
      <dgm:spPr/>
      <dgm:t>
        <a:bodyPr/>
        <a:lstStyle/>
        <a:p>
          <a:endParaRPr lang="en-US"/>
        </a:p>
      </dgm:t>
    </dgm:pt>
    <dgm:pt modelId="{8C91F545-E77D-47C0-A9F9-9BD5F5A7A07F}" type="sibTrans" cxnId="{EDAAFC5D-3D76-452A-9F9F-6D043BF75971}">
      <dgm:prSet/>
      <dgm:spPr/>
      <dgm:t>
        <a:bodyPr/>
        <a:lstStyle/>
        <a:p>
          <a:endParaRPr lang="en-US"/>
        </a:p>
      </dgm:t>
    </dgm:pt>
    <dgm:pt modelId="{AA3576FC-2DF2-4CF9-A8D1-FF4B103C33E8}">
      <dgm:prSet/>
      <dgm:spPr/>
    </dgm:pt>
    <dgm:pt modelId="{5EA5559D-4A2D-4DF7-8536-155B00EB2BD2}" type="parTrans" cxnId="{3961922E-5F7F-4A09-9BE7-1E8BBABF1EA4}">
      <dgm:prSet/>
      <dgm:spPr/>
      <dgm:t>
        <a:bodyPr/>
        <a:lstStyle/>
        <a:p>
          <a:endParaRPr lang="en-US"/>
        </a:p>
      </dgm:t>
    </dgm:pt>
    <dgm:pt modelId="{563871A7-BEFB-4CAC-9F48-A539DD12F52F}" type="sibTrans" cxnId="{3961922E-5F7F-4A09-9BE7-1E8BBABF1EA4}">
      <dgm:prSet/>
      <dgm:spPr/>
      <dgm:t>
        <a:bodyPr/>
        <a:lstStyle/>
        <a:p>
          <a:endParaRPr lang="en-US"/>
        </a:p>
      </dgm:t>
    </dgm:pt>
    <dgm:pt modelId="{A7B8B3F0-A2F5-4263-9B5A-0E1B7DCD83A4}" type="pres">
      <dgm:prSet presAssocID="{6C7CF2FD-4CD5-47CC-B683-96937EA37C71}" presName="composite" presStyleCnt="0">
        <dgm:presLayoutVars>
          <dgm:chMax val="5"/>
          <dgm:dir/>
          <dgm:resizeHandles val="exact"/>
        </dgm:presLayoutVars>
      </dgm:prSet>
      <dgm:spPr/>
    </dgm:pt>
    <dgm:pt modelId="{13A42BFB-C0FA-4962-BB20-888E3C17CB8C}" type="pres">
      <dgm:prSet presAssocID="{115375E1-CA0E-477B-AB96-5D3134B80F0B}" presName="circle1" presStyleLbl="lnNode1" presStyleIdx="0" presStyleCnt="5"/>
      <dgm:spPr>
        <a:solidFill>
          <a:srgbClr val="7030A0"/>
        </a:solidFill>
      </dgm:spPr>
    </dgm:pt>
    <dgm:pt modelId="{F68003EF-380E-44F5-9007-1EE81B9ED7A9}" type="pres">
      <dgm:prSet presAssocID="{115375E1-CA0E-477B-AB96-5D3134B80F0B}" presName="text1" presStyleLbl="revTx" presStyleIdx="0" presStyleCnt="5">
        <dgm:presLayoutVars>
          <dgm:bulletEnabled val="1"/>
        </dgm:presLayoutVars>
      </dgm:prSet>
      <dgm:spPr/>
    </dgm:pt>
    <dgm:pt modelId="{2661F295-4B80-43CA-9221-E41AB444452D}" type="pres">
      <dgm:prSet presAssocID="{115375E1-CA0E-477B-AB96-5D3134B80F0B}" presName="line1" presStyleLbl="callout" presStyleIdx="0" presStyleCnt="10"/>
      <dgm:spPr/>
    </dgm:pt>
    <dgm:pt modelId="{F7AA5066-AEB1-41CD-8E46-747D76E6E16B}" type="pres">
      <dgm:prSet presAssocID="{115375E1-CA0E-477B-AB96-5D3134B80F0B}" presName="d1" presStyleLbl="callout" presStyleIdx="1" presStyleCnt="10"/>
      <dgm:spPr/>
    </dgm:pt>
    <dgm:pt modelId="{9F1DE8B8-BD0B-4B60-A32E-2D8B31E89FCD}" type="pres">
      <dgm:prSet presAssocID="{73F41AF1-8AFB-4C70-BA13-AC6E261DA199}" presName="circle2" presStyleLbl="lnNode1" presStyleIdx="1" presStyleCnt="5"/>
      <dgm:spPr>
        <a:solidFill>
          <a:schemeClr val="accent5">
            <a:lumMod val="50000"/>
          </a:schemeClr>
        </a:solidFill>
      </dgm:spPr>
    </dgm:pt>
    <dgm:pt modelId="{46DA4233-7DAF-4E9C-B314-075D80608DA9}" type="pres">
      <dgm:prSet presAssocID="{73F41AF1-8AFB-4C70-BA13-AC6E261DA199}" presName="text2" presStyleLbl="revTx" presStyleIdx="1" presStyleCnt="5">
        <dgm:presLayoutVars>
          <dgm:bulletEnabled val="1"/>
        </dgm:presLayoutVars>
      </dgm:prSet>
      <dgm:spPr/>
    </dgm:pt>
    <dgm:pt modelId="{5281B952-9C5E-45EA-9127-58A988C43D49}" type="pres">
      <dgm:prSet presAssocID="{73F41AF1-8AFB-4C70-BA13-AC6E261DA199}" presName="line2" presStyleLbl="callout" presStyleIdx="2" presStyleCnt="10"/>
      <dgm:spPr/>
    </dgm:pt>
    <dgm:pt modelId="{CCEE854B-4E05-4F56-B49D-D98EDCE664E7}" type="pres">
      <dgm:prSet presAssocID="{73F41AF1-8AFB-4C70-BA13-AC6E261DA199}" presName="d2" presStyleLbl="callout" presStyleIdx="3" presStyleCnt="10"/>
      <dgm:spPr/>
    </dgm:pt>
    <dgm:pt modelId="{7CFC9C66-3E55-4B58-8350-B69F665C7CFA}" type="pres">
      <dgm:prSet presAssocID="{17AF14F9-4D44-4D4E-A57B-A24D6C05AE72}" presName="circle3" presStyleLbl="lnNode1" presStyleIdx="2" presStyleCnt="5"/>
      <dgm:spPr>
        <a:solidFill>
          <a:srgbClr val="00B0F0"/>
        </a:solidFill>
      </dgm:spPr>
    </dgm:pt>
    <dgm:pt modelId="{67E0E368-FC7A-402F-8992-F156B24B654E}" type="pres">
      <dgm:prSet presAssocID="{17AF14F9-4D44-4D4E-A57B-A24D6C05AE72}" presName="text3" presStyleLbl="revTx" presStyleIdx="2" presStyleCnt="5">
        <dgm:presLayoutVars>
          <dgm:bulletEnabled val="1"/>
        </dgm:presLayoutVars>
      </dgm:prSet>
      <dgm:spPr/>
    </dgm:pt>
    <dgm:pt modelId="{A6E92BB9-7430-46DD-95D3-6A7BA4AF3254}" type="pres">
      <dgm:prSet presAssocID="{17AF14F9-4D44-4D4E-A57B-A24D6C05AE72}" presName="line3" presStyleLbl="callout" presStyleIdx="4" presStyleCnt="10"/>
      <dgm:spPr/>
    </dgm:pt>
    <dgm:pt modelId="{FD17CA36-553F-431C-A876-58B148982403}" type="pres">
      <dgm:prSet presAssocID="{17AF14F9-4D44-4D4E-A57B-A24D6C05AE72}" presName="d3" presStyleLbl="callout" presStyleIdx="5" presStyleCnt="10"/>
      <dgm:spPr/>
    </dgm:pt>
    <dgm:pt modelId="{86E970CB-6F65-43E8-B502-1556758632E4}" type="pres">
      <dgm:prSet presAssocID="{68F17638-1D67-4846-91B1-2E550A279D3B}" presName="circle4" presStyleLbl="lnNode1" presStyleIdx="3" presStyleCnt="5"/>
      <dgm:spPr>
        <a:solidFill>
          <a:srgbClr val="00B050"/>
        </a:solidFill>
      </dgm:spPr>
    </dgm:pt>
    <dgm:pt modelId="{6D35E109-B6D1-4B8B-AFCB-E6E786926924}" type="pres">
      <dgm:prSet presAssocID="{68F17638-1D67-4846-91B1-2E550A279D3B}" presName="text4" presStyleLbl="revTx" presStyleIdx="3" presStyleCnt="5">
        <dgm:presLayoutVars>
          <dgm:bulletEnabled val="1"/>
        </dgm:presLayoutVars>
      </dgm:prSet>
      <dgm:spPr/>
    </dgm:pt>
    <dgm:pt modelId="{C4B89C7E-56E7-45B9-9C69-43FC7886BB38}" type="pres">
      <dgm:prSet presAssocID="{68F17638-1D67-4846-91B1-2E550A279D3B}" presName="line4" presStyleLbl="callout" presStyleIdx="6" presStyleCnt="10"/>
      <dgm:spPr/>
    </dgm:pt>
    <dgm:pt modelId="{277EA356-673C-4949-AA89-277F8EE7731F}" type="pres">
      <dgm:prSet presAssocID="{68F17638-1D67-4846-91B1-2E550A279D3B}" presName="d4" presStyleLbl="callout" presStyleIdx="7" presStyleCnt="10"/>
      <dgm:spPr/>
    </dgm:pt>
    <dgm:pt modelId="{02FDB695-A485-4435-AD21-13C16093C107}" type="pres">
      <dgm:prSet presAssocID="{6F405C5A-8DDC-4C66-8C88-623B6E0D4EED}" presName="circle5" presStyleLbl="lnNode1" presStyleIdx="4" presStyleCnt="5"/>
      <dgm:spPr>
        <a:solidFill>
          <a:srgbClr val="FFC000"/>
        </a:solidFill>
      </dgm:spPr>
    </dgm:pt>
    <dgm:pt modelId="{4A89DEB2-64D6-4A51-8919-E703E1DEDBA9}" type="pres">
      <dgm:prSet presAssocID="{6F405C5A-8DDC-4C66-8C88-623B6E0D4EED}" presName="text5" presStyleLbl="revTx" presStyleIdx="4" presStyleCnt="5">
        <dgm:presLayoutVars>
          <dgm:bulletEnabled val="1"/>
        </dgm:presLayoutVars>
      </dgm:prSet>
      <dgm:spPr/>
    </dgm:pt>
    <dgm:pt modelId="{DC6A67E0-524B-40B8-9534-1987E36D57A9}" type="pres">
      <dgm:prSet presAssocID="{6F405C5A-8DDC-4C66-8C88-623B6E0D4EED}" presName="line5" presStyleLbl="callout" presStyleIdx="8" presStyleCnt="10"/>
      <dgm:spPr/>
    </dgm:pt>
    <dgm:pt modelId="{0DC4BBD4-1E7C-4AA5-97A4-3281BBF3A39C}" type="pres">
      <dgm:prSet presAssocID="{6F405C5A-8DDC-4C66-8C88-623B6E0D4EED}" presName="d5" presStyleLbl="callout" presStyleIdx="9" presStyleCnt="10"/>
      <dgm:spPr/>
    </dgm:pt>
  </dgm:ptLst>
  <dgm:cxnLst>
    <dgm:cxn modelId="{7451AD12-3B4B-443F-8F98-D4C422F60B14}" type="presOf" srcId="{115375E1-CA0E-477B-AB96-5D3134B80F0B}" destId="{F68003EF-380E-44F5-9007-1EE81B9ED7A9}" srcOrd="0" destOrd="0" presId="urn:microsoft.com/office/officeart/2005/8/layout/target1"/>
    <dgm:cxn modelId="{F944A22C-CC1A-4CAA-B08B-7AEEE36C90FE}" srcId="{6C7CF2FD-4CD5-47CC-B683-96937EA37C71}" destId="{17AF14F9-4D44-4D4E-A57B-A24D6C05AE72}" srcOrd="2" destOrd="0" parTransId="{D9D27246-30B5-4F20-9FA2-48B8E3CC9ADB}" sibTransId="{6B16021D-F963-44F0-922F-831F77EF127A}"/>
    <dgm:cxn modelId="{05DE492D-C259-4C92-AC85-D5CF57FDC147}" srcId="{6C7CF2FD-4CD5-47CC-B683-96937EA37C71}" destId="{68F17638-1D67-4846-91B1-2E550A279D3B}" srcOrd="3" destOrd="0" parTransId="{5E74F173-0FFF-4E00-8945-896ED7ADF444}" sibTransId="{F31556F4-402A-48CA-88E1-D3E2B9A5B265}"/>
    <dgm:cxn modelId="{3961922E-5F7F-4A09-9BE7-1E8BBABF1EA4}" srcId="{6C7CF2FD-4CD5-47CC-B683-96937EA37C71}" destId="{AA3576FC-2DF2-4CF9-A8D1-FF4B103C33E8}" srcOrd="5" destOrd="0" parTransId="{5EA5559D-4A2D-4DF7-8536-155B00EB2BD2}" sibTransId="{563871A7-BEFB-4CAC-9F48-A539DD12F52F}"/>
    <dgm:cxn modelId="{EDAAFC5D-3D76-452A-9F9F-6D043BF75971}" srcId="{6C7CF2FD-4CD5-47CC-B683-96937EA37C71}" destId="{6F405C5A-8DDC-4C66-8C88-623B6E0D4EED}" srcOrd="4" destOrd="0" parTransId="{1FBBFF04-09E3-413B-91D4-E1B03C74B200}" sibTransId="{8C91F545-E77D-47C0-A9F9-9BD5F5A7A07F}"/>
    <dgm:cxn modelId="{BADDA561-4A05-4C54-9810-C909599C9771}" type="presOf" srcId="{73F41AF1-8AFB-4C70-BA13-AC6E261DA199}" destId="{46DA4233-7DAF-4E9C-B314-075D80608DA9}" srcOrd="0" destOrd="0" presId="urn:microsoft.com/office/officeart/2005/8/layout/target1"/>
    <dgm:cxn modelId="{CDFC3965-9EBF-4C42-91BB-368501B423BF}" type="presOf" srcId="{17AF14F9-4D44-4D4E-A57B-A24D6C05AE72}" destId="{67E0E368-FC7A-402F-8992-F156B24B654E}" srcOrd="0" destOrd="0" presId="urn:microsoft.com/office/officeart/2005/8/layout/target1"/>
    <dgm:cxn modelId="{B8F7AD81-9509-40D8-B4D7-D15E406C1C90}" type="presOf" srcId="{6F405C5A-8DDC-4C66-8C88-623B6E0D4EED}" destId="{4A89DEB2-64D6-4A51-8919-E703E1DEDBA9}" srcOrd="0" destOrd="0" presId="urn:microsoft.com/office/officeart/2005/8/layout/target1"/>
    <dgm:cxn modelId="{3FEE0489-0DAC-492E-BE1E-3626F2F72D48}" type="presOf" srcId="{6C7CF2FD-4CD5-47CC-B683-96937EA37C71}" destId="{A7B8B3F0-A2F5-4263-9B5A-0E1B7DCD83A4}" srcOrd="0" destOrd="0" presId="urn:microsoft.com/office/officeart/2005/8/layout/target1"/>
    <dgm:cxn modelId="{6D7D9491-E2B2-45FB-BD4E-A390B28B9DFF}" srcId="{6C7CF2FD-4CD5-47CC-B683-96937EA37C71}" destId="{73F41AF1-8AFB-4C70-BA13-AC6E261DA199}" srcOrd="1" destOrd="0" parTransId="{1038D93E-8E9E-4793-BEFE-8F9F91B2CEF5}" sibTransId="{74FB1A6D-5E88-449A-8E2D-4E75C75D5A70}"/>
    <dgm:cxn modelId="{8C4D6FF8-E49F-4765-B86E-E20E45552D0A}" srcId="{6C7CF2FD-4CD5-47CC-B683-96937EA37C71}" destId="{115375E1-CA0E-477B-AB96-5D3134B80F0B}" srcOrd="0" destOrd="0" parTransId="{26197605-C909-49F0-9B98-B2ACAA12E208}" sibTransId="{755DB4B6-D24A-422D-B18E-1E2E9EF6FB4E}"/>
    <dgm:cxn modelId="{74BF7CFA-1D30-4041-8FEB-E5C8BD4071B0}" type="presOf" srcId="{68F17638-1D67-4846-91B1-2E550A279D3B}" destId="{6D35E109-B6D1-4B8B-AFCB-E6E786926924}" srcOrd="0" destOrd="0" presId="urn:microsoft.com/office/officeart/2005/8/layout/target1"/>
    <dgm:cxn modelId="{7E7D7BF2-34C3-46E6-94D3-E4F43D029C24}" type="presParOf" srcId="{A7B8B3F0-A2F5-4263-9B5A-0E1B7DCD83A4}" destId="{13A42BFB-C0FA-4962-BB20-888E3C17CB8C}" srcOrd="0" destOrd="0" presId="urn:microsoft.com/office/officeart/2005/8/layout/target1"/>
    <dgm:cxn modelId="{1225AB06-BF04-496C-A635-590674470FEB}" type="presParOf" srcId="{A7B8B3F0-A2F5-4263-9B5A-0E1B7DCD83A4}" destId="{F68003EF-380E-44F5-9007-1EE81B9ED7A9}" srcOrd="1" destOrd="0" presId="urn:microsoft.com/office/officeart/2005/8/layout/target1"/>
    <dgm:cxn modelId="{87602A5C-7B63-456C-95A2-35157DC4E71F}" type="presParOf" srcId="{A7B8B3F0-A2F5-4263-9B5A-0E1B7DCD83A4}" destId="{2661F295-4B80-43CA-9221-E41AB444452D}" srcOrd="2" destOrd="0" presId="urn:microsoft.com/office/officeart/2005/8/layout/target1"/>
    <dgm:cxn modelId="{F27E17F4-3E39-493F-9F11-1E9E9E98B241}" type="presParOf" srcId="{A7B8B3F0-A2F5-4263-9B5A-0E1B7DCD83A4}" destId="{F7AA5066-AEB1-41CD-8E46-747D76E6E16B}" srcOrd="3" destOrd="0" presId="urn:microsoft.com/office/officeart/2005/8/layout/target1"/>
    <dgm:cxn modelId="{991A1533-1055-43A4-B016-569E37858B85}" type="presParOf" srcId="{A7B8B3F0-A2F5-4263-9B5A-0E1B7DCD83A4}" destId="{9F1DE8B8-BD0B-4B60-A32E-2D8B31E89FCD}" srcOrd="4" destOrd="0" presId="urn:microsoft.com/office/officeart/2005/8/layout/target1"/>
    <dgm:cxn modelId="{32ABDD49-2C75-4D3F-A3B6-1051BDCE1AE6}" type="presParOf" srcId="{A7B8B3F0-A2F5-4263-9B5A-0E1B7DCD83A4}" destId="{46DA4233-7DAF-4E9C-B314-075D80608DA9}" srcOrd="5" destOrd="0" presId="urn:microsoft.com/office/officeart/2005/8/layout/target1"/>
    <dgm:cxn modelId="{038A3066-BDBB-44FF-98F3-6430717CEB24}" type="presParOf" srcId="{A7B8B3F0-A2F5-4263-9B5A-0E1B7DCD83A4}" destId="{5281B952-9C5E-45EA-9127-58A988C43D49}" srcOrd="6" destOrd="0" presId="urn:microsoft.com/office/officeart/2005/8/layout/target1"/>
    <dgm:cxn modelId="{603D9CC4-EE15-4FDC-B190-25C9212A0652}" type="presParOf" srcId="{A7B8B3F0-A2F5-4263-9B5A-0E1B7DCD83A4}" destId="{CCEE854B-4E05-4F56-B49D-D98EDCE664E7}" srcOrd="7" destOrd="0" presId="urn:microsoft.com/office/officeart/2005/8/layout/target1"/>
    <dgm:cxn modelId="{F080A986-A6C4-4DD1-9800-C8F97F967A5D}" type="presParOf" srcId="{A7B8B3F0-A2F5-4263-9B5A-0E1B7DCD83A4}" destId="{7CFC9C66-3E55-4B58-8350-B69F665C7CFA}" srcOrd="8" destOrd="0" presId="urn:microsoft.com/office/officeart/2005/8/layout/target1"/>
    <dgm:cxn modelId="{4BBB0FCF-1897-46C0-96B9-434B495FDF85}" type="presParOf" srcId="{A7B8B3F0-A2F5-4263-9B5A-0E1B7DCD83A4}" destId="{67E0E368-FC7A-402F-8992-F156B24B654E}" srcOrd="9" destOrd="0" presId="urn:microsoft.com/office/officeart/2005/8/layout/target1"/>
    <dgm:cxn modelId="{8B1B90C2-C78D-4B17-B226-CDB24DAF48F4}" type="presParOf" srcId="{A7B8B3F0-A2F5-4263-9B5A-0E1B7DCD83A4}" destId="{A6E92BB9-7430-46DD-95D3-6A7BA4AF3254}" srcOrd="10" destOrd="0" presId="urn:microsoft.com/office/officeart/2005/8/layout/target1"/>
    <dgm:cxn modelId="{925F5858-FDD3-4DD1-B2A5-C688468885A5}" type="presParOf" srcId="{A7B8B3F0-A2F5-4263-9B5A-0E1B7DCD83A4}" destId="{FD17CA36-553F-431C-A876-58B148982403}" srcOrd="11" destOrd="0" presId="urn:microsoft.com/office/officeart/2005/8/layout/target1"/>
    <dgm:cxn modelId="{9D1C7B02-65CA-4CBB-B255-C304B69FCE73}" type="presParOf" srcId="{A7B8B3F0-A2F5-4263-9B5A-0E1B7DCD83A4}" destId="{86E970CB-6F65-43E8-B502-1556758632E4}" srcOrd="12" destOrd="0" presId="urn:microsoft.com/office/officeart/2005/8/layout/target1"/>
    <dgm:cxn modelId="{1402C3C9-5A7B-41A1-97F8-D727FB1BEBAC}" type="presParOf" srcId="{A7B8B3F0-A2F5-4263-9B5A-0E1B7DCD83A4}" destId="{6D35E109-B6D1-4B8B-AFCB-E6E786926924}" srcOrd="13" destOrd="0" presId="urn:microsoft.com/office/officeart/2005/8/layout/target1"/>
    <dgm:cxn modelId="{00BF58A9-DC00-42C2-B24C-D3FCC89EAF2E}" type="presParOf" srcId="{A7B8B3F0-A2F5-4263-9B5A-0E1B7DCD83A4}" destId="{C4B89C7E-56E7-45B9-9C69-43FC7886BB38}" srcOrd="14" destOrd="0" presId="urn:microsoft.com/office/officeart/2005/8/layout/target1"/>
    <dgm:cxn modelId="{AC903445-06CA-46D6-983B-CDEDF01C1981}" type="presParOf" srcId="{A7B8B3F0-A2F5-4263-9B5A-0E1B7DCD83A4}" destId="{277EA356-673C-4949-AA89-277F8EE7731F}" srcOrd="15" destOrd="0" presId="urn:microsoft.com/office/officeart/2005/8/layout/target1"/>
    <dgm:cxn modelId="{A9D7B045-1350-4057-990A-B4FD46F69332}" type="presParOf" srcId="{A7B8B3F0-A2F5-4263-9B5A-0E1B7DCD83A4}" destId="{02FDB695-A485-4435-AD21-13C16093C107}" srcOrd="16" destOrd="0" presId="urn:microsoft.com/office/officeart/2005/8/layout/target1"/>
    <dgm:cxn modelId="{2F992FC9-06F4-4E47-92BE-157DB4A143CF}" type="presParOf" srcId="{A7B8B3F0-A2F5-4263-9B5A-0E1B7DCD83A4}" destId="{4A89DEB2-64D6-4A51-8919-E703E1DEDBA9}" srcOrd="17" destOrd="0" presId="urn:microsoft.com/office/officeart/2005/8/layout/target1"/>
    <dgm:cxn modelId="{BE8318E3-64BA-4804-B125-29D25B1B3BCB}" type="presParOf" srcId="{A7B8B3F0-A2F5-4263-9B5A-0E1B7DCD83A4}" destId="{DC6A67E0-524B-40B8-9534-1987E36D57A9}" srcOrd="18" destOrd="0" presId="urn:microsoft.com/office/officeart/2005/8/layout/target1"/>
    <dgm:cxn modelId="{00BEBC7D-4869-4450-9000-3665114A74EE}" type="presParOf" srcId="{A7B8B3F0-A2F5-4263-9B5A-0E1B7DCD83A4}" destId="{0DC4BBD4-1E7C-4AA5-97A4-3281BBF3A39C}" srcOrd="19" destOrd="0" presId="urn:microsoft.com/office/officeart/2005/8/layout/targe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2B4B0B0-8E85-42E3-B94D-67C8C2A3A1D7}" type="doc">
      <dgm:prSet loTypeId="urn:microsoft.com/office/officeart/2005/8/layout/hProcess11" loCatId="process" qsTypeId="urn:microsoft.com/office/officeart/2005/8/quickstyle/simple1" qsCatId="simple" csTypeId="urn:microsoft.com/office/officeart/2005/8/colors/accent1_2" csCatId="accent1"/>
      <dgm:spPr/>
      <dgm:t>
        <a:bodyPr/>
        <a:lstStyle/>
        <a:p>
          <a:endParaRPr lang="en-US"/>
        </a:p>
      </dgm:t>
    </dgm:pt>
    <dgm:pt modelId="{C071A54C-DCFF-4170-BCAA-BDC55EA08354}">
      <dgm:prSet custT="1"/>
      <dgm:spPr/>
      <dgm:t>
        <a:bodyPr/>
        <a:lstStyle/>
        <a:p>
          <a:r>
            <a:rPr lang="en-IN" sz="2000" dirty="0">
              <a:solidFill>
                <a:schemeClr val="tx1">
                  <a:lumMod val="75000"/>
                  <a:lumOff val="25000"/>
                </a:schemeClr>
              </a:solidFill>
              <a:latin typeface="Poiret One" panose="02000000000000000000" pitchFamily="2" charset="0"/>
            </a:rPr>
            <a:t>Under design process </a:t>
          </a:r>
          <a:r>
            <a:rPr lang="en-IN" sz="1100" dirty="0"/>
            <a:t>.</a:t>
          </a:r>
        </a:p>
      </dgm:t>
    </dgm:pt>
    <dgm:pt modelId="{3E332FBE-B6F9-45F0-A57B-D49F983264EB}" type="parTrans" cxnId="{2ADF7779-3D28-4528-AF1B-9EC000ABBE9E}">
      <dgm:prSet/>
      <dgm:spPr/>
      <dgm:t>
        <a:bodyPr/>
        <a:lstStyle/>
        <a:p>
          <a:endParaRPr lang="en-US"/>
        </a:p>
      </dgm:t>
    </dgm:pt>
    <dgm:pt modelId="{735D4EF4-CC4A-4C96-90B9-70B5F2A72FDD}" type="sibTrans" cxnId="{2ADF7779-3D28-4528-AF1B-9EC000ABBE9E}">
      <dgm:prSet/>
      <dgm:spPr/>
      <dgm:t>
        <a:bodyPr/>
        <a:lstStyle/>
        <a:p>
          <a:endParaRPr lang="en-US"/>
        </a:p>
      </dgm:t>
    </dgm:pt>
    <dgm:pt modelId="{8B103CF7-406F-4CBE-ADA9-F8EA8886C65E}">
      <dgm:prSet custT="1"/>
      <dgm:spPr/>
      <dgm:t>
        <a:bodyPr/>
        <a:lstStyle/>
        <a:p>
          <a:r>
            <a:rPr lang="en-IN" sz="2000" dirty="0">
              <a:solidFill>
                <a:schemeClr val="tx1">
                  <a:lumMod val="75000"/>
                  <a:lumOff val="25000"/>
                </a:schemeClr>
              </a:solidFill>
              <a:latin typeface="Poiret One" panose="02000000000000000000" pitchFamily="2" charset="0"/>
            </a:rPr>
            <a:t>Will use Machine Learning to process and generate passwords .</a:t>
          </a:r>
        </a:p>
      </dgm:t>
    </dgm:pt>
    <dgm:pt modelId="{9E25D49B-5B37-4BA8-BA30-38D4D5EA02C3}" type="parTrans" cxnId="{94BBF8E4-E01D-4371-A960-E63019BB8B9B}">
      <dgm:prSet/>
      <dgm:spPr/>
      <dgm:t>
        <a:bodyPr/>
        <a:lstStyle/>
        <a:p>
          <a:endParaRPr lang="en-US"/>
        </a:p>
      </dgm:t>
    </dgm:pt>
    <dgm:pt modelId="{FC3C230A-0904-484F-A7AE-8528FD41928D}" type="sibTrans" cxnId="{94BBF8E4-E01D-4371-A960-E63019BB8B9B}">
      <dgm:prSet/>
      <dgm:spPr/>
      <dgm:t>
        <a:bodyPr/>
        <a:lstStyle/>
        <a:p>
          <a:endParaRPr lang="en-US"/>
        </a:p>
      </dgm:t>
    </dgm:pt>
    <dgm:pt modelId="{7DEF9455-66B6-4612-910B-5EB01F7B0E8A}">
      <dgm:prSet custT="1"/>
      <dgm:spPr/>
      <dgm:t>
        <a:bodyPr/>
        <a:lstStyle/>
        <a:p>
          <a:r>
            <a:rPr lang="en-IN" sz="2000" dirty="0">
              <a:solidFill>
                <a:schemeClr val="tx1">
                  <a:lumMod val="75000"/>
                  <a:lumOff val="25000"/>
                </a:schemeClr>
              </a:solidFill>
              <a:latin typeface="Poiret One" panose="02000000000000000000" pitchFamily="2" charset="0"/>
            </a:rPr>
            <a:t>Designed under Materialize CSS , Ajax .</a:t>
          </a:r>
        </a:p>
      </dgm:t>
    </dgm:pt>
    <dgm:pt modelId="{184582EA-86A8-443C-A91E-FE8EBA7DBA0A}" type="parTrans" cxnId="{7BE971EE-DC89-4AF5-ABFF-3359AEE18788}">
      <dgm:prSet/>
      <dgm:spPr/>
      <dgm:t>
        <a:bodyPr/>
        <a:lstStyle/>
        <a:p>
          <a:endParaRPr lang="en-US"/>
        </a:p>
      </dgm:t>
    </dgm:pt>
    <dgm:pt modelId="{D4C6F531-E1E0-4A54-9C76-4728030658A9}" type="sibTrans" cxnId="{7BE971EE-DC89-4AF5-ABFF-3359AEE18788}">
      <dgm:prSet/>
      <dgm:spPr/>
      <dgm:t>
        <a:bodyPr/>
        <a:lstStyle/>
        <a:p>
          <a:endParaRPr lang="en-US"/>
        </a:p>
      </dgm:t>
    </dgm:pt>
    <dgm:pt modelId="{DB9D89F9-A629-42E3-BEE3-E0425EC80250}">
      <dgm:prSet custT="1"/>
      <dgm:spPr/>
      <dgm:t>
        <a:bodyPr/>
        <a:lstStyle/>
        <a:p>
          <a:r>
            <a:rPr lang="en-IN" sz="1200" dirty="0">
              <a:solidFill>
                <a:schemeClr val="tx1">
                  <a:lumMod val="75000"/>
                  <a:lumOff val="25000"/>
                </a:schemeClr>
              </a:solidFill>
              <a:latin typeface="Poiret One" panose="02000000000000000000" pitchFamily="2" charset="0"/>
            </a:rPr>
            <a:t>Popular networking sites API are being integrated like Facebook , LinkedIn etc . , so that no need to copy paste passwords . Just click on the Icon you want to and all the authentication will be done by just that one click .</a:t>
          </a:r>
        </a:p>
      </dgm:t>
    </dgm:pt>
    <dgm:pt modelId="{22134868-D97B-41E3-A240-92273E5B0D84}" type="parTrans" cxnId="{C553622C-F59F-4899-B5F8-DDCCA2E9FE87}">
      <dgm:prSet/>
      <dgm:spPr/>
      <dgm:t>
        <a:bodyPr/>
        <a:lstStyle/>
        <a:p>
          <a:endParaRPr lang="en-US"/>
        </a:p>
      </dgm:t>
    </dgm:pt>
    <dgm:pt modelId="{3816F48F-F321-4BF5-BDBB-11E00511C56A}" type="sibTrans" cxnId="{C553622C-F59F-4899-B5F8-DDCCA2E9FE87}">
      <dgm:prSet/>
      <dgm:spPr/>
      <dgm:t>
        <a:bodyPr/>
        <a:lstStyle/>
        <a:p>
          <a:endParaRPr lang="en-US"/>
        </a:p>
      </dgm:t>
    </dgm:pt>
    <dgm:pt modelId="{02FE2F63-D4B2-4D5D-AACE-0EA5ADA09F55}">
      <dgm:prSet/>
      <dgm:spPr/>
      <dgm:t>
        <a:bodyPr/>
        <a:lstStyle/>
        <a:p>
          <a:r>
            <a:rPr lang="en-IN" dirty="0">
              <a:solidFill>
                <a:schemeClr val="tx1">
                  <a:lumMod val="75000"/>
                  <a:lumOff val="25000"/>
                </a:schemeClr>
              </a:solidFill>
              <a:latin typeface="Poiret One" panose="02000000000000000000" pitchFamily="2" charset="0"/>
            </a:rPr>
            <a:t>Expected mobile support for Android , IOS and Windows .</a:t>
          </a:r>
        </a:p>
      </dgm:t>
    </dgm:pt>
    <dgm:pt modelId="{358CE3A7-D106-433D-9061-389066CD8C2D}" type="parTrans" cxnId="{97050B95-6211-4147-A12A-20CBEA89FCC4}">
      <dgm:prSet/>
      <dgm:spPr/>
      <dgm:t>
        <a:bodyPr/>
        <a:lstStyle/>
        <a:p>
          <a:endParaRPr lang="en-US"/>
        </a:p>
      </dgm:t>
    </dgm:pt>
    <dgm:pt modelId="{12EFFD97-9B36-4DF3-A836-8C31FEB409AC}" type="sibTrans" cxnId="{97050B95-6211-4147-A12A-20CBEA89FCC4}">
      <dgm:prSet/>
      <dgm:spPr/>
      <dgm:t>
        <a:bodyPr/>
        <a:lstStyle/>
        <a:p>
          <a:endParaRPr lang="en-US"/>
        </a:p>
      </dgm:t>
    </dgm:pt>
    <dgm:pt modelId="{022D12B7-5CCB-4420-9E26-3FFA6F5E6505}" type="pres">
      <dgm:prSet presAssocID="{62B4B0B0-8E85-42E3-B94D-67C8C2A3A1D7}" presName="Name0" presStyleCnt="0">
        <dgm:presLayoutVars>
          <dgm:dir/>
          <dgm:resizeHandles val="exact"/>
        </dgm:presLayoutVars>
      </dgm:prSet>
      <dgm:spPr/>
    </dgm:pt>
    <dgm:pt modelId="{8FCF1625-4A84-4E52-802E-13AE3C28186D}" type="pres">
      <dgm:prSet presAssocID="{62B4B0B0-8E85-42E3-B94D-67C8C2A3A1D7}" presName="arrow" presStyleLbl="bgShp" presStyleIdx="0" presStyleCnt="1"/>
      <dgm:spPr>
        <a:solidFill>
          <a:srgbClr val="31C7D7"/>
        </a:solidFill>
      </dgm:spPr>
    </dgm:pt>
    <dgm:pt modelId="{4F52AC52-1536-4645-BA02-BDBFFA9AAB40}" type="pres">
      <dgm:prSet presAssocID="{62B4B0B0-8E85-42E3-B94D-67C8C2A3A1D7}" presName="points" presStyleCnt="0"/>
      <dgm:spPr/>
    </dgm:pt>
    <dgm:pt modelId="{6F3741C7-093E-47F3-8C7E-7369D906EC1D}" type="pres">
      <dgm:prSet presAssocID="{C071A54C-DCFF-4170-BCAA-BDC55EA08354}" presName="compositeA" presStyleCnt="0"/>
      <dgm:spPr/>
    </dgm:pt>
    <dgm:pt modelId="{03CEDC32-9767-4E73-B05F-2F8350DB433B}" type="pres">
      <dgm:prSet presAssocID="{C071A54C-DCFF-4170-BCAA-BDC55EA08354}" presName="textA" presStyleLbl="revTx" presStyleIdx="0" presStyleCnt="5">
        <dgm:presLayoutVars>
          <dgm:bulletEnabled val="1"/>
        </dgm:presLayoutVars>
      </dgm:prSet>
      <dgm:spPr/>
    </dgm:pt>
    <dgm:pt modelId="{55FB0942-7D40-4894-B37A-63E6B39FC074}" type="pres">
      <dgm:prSet presAssocID="{C071A54C-DCFF-4170-BCAA-BDC55EA08354}" presName="circleA" presStyleLbl="node1" presStyleIdx="0" presStyleCnt="5"/>
      <dgm:spPr>
        <a:solidFill>
          <a:schemeClr val="accent2">
            <a:lumMod val="75000"/>
          </a:schemeClr>
        </a:solidFill>
      </dgm:spPr>
    </dgm:pt>
    <dgm:pt modelId="{AE00C3B2-FE88-41B7-AE01-2C472C68870C}" type="pres">
      <dgm:prSet presAssocID="{C071A54C-DCFF-4170-BCAA-BDC55EA08354}" presName="spaceA" presStyleCnt="0"/>
      <dgm:spPr/>
    </dgm:pt>
    <dgm:pt modelId="{089490B2-3DD0-499E-96C0-21105644AA00}" type="pres">
      <dgm:prSet presAssocID="{735D4EF4-CC4A-4C96-90B9-70B5F2A72FDD}" presName="space" presStyleCnt="0"/>
      <dgm:spPr/>
    </dgm:pt>
    <dgm:pt modelId="{B7E42C27-5FB5-4FEB-945A-D332D2CEB959}" type="pres">
      <dgm:prSet presAssocID="{8B103CF7-406F-4CBE-ADA9-F8EA8886C65E}" presName="compositeB" presStyleCnt="0"/>
      <dgm:spPr/>
    </dgm:pt>
    <dgm:pt modelId="{904FA518-E47E-4C38-BE1F-770ACF58AA14}" type="pres">
      <dgm:prSet presAssocID="{8B103CF7-406F-4CBE-ADA9-F8EA8886C65E}" presName="textB" presStyleLbl="revTx" presStyleIdx="1" presStyleCnt="5">
        <dgm:presLayoutVars>
          <dgm:bulletEnabled val="1"/>
        </dgm:presLayoutVars>
      </dgm:prSet>
      <dgm:spPr/>
    </dgm:pt>
    <dgm:pt modelId="{9B7AB736-BEC4-44F7-93BA-E183E9CC082E}" type="pres">
      <dgm:prSet presAssocID="{8B103CF7-406F-4CBE-ADA9-F8EA8886C65E}" presName="circleB" presStyleLbl="node1" presStyleIdx="1" presStyleCnt="5"/>
      <dgm:spPr>
        <a:solidFill>
          <a:schemeClr val="tx1">
            <a:lumMod val="65000"/>
            <a:lumOff val="35000"/>
          </a:schemeClr>
        </a:solidFill>
      </dgm:spPr>
    </dgm:pt>
    <dgm:pt modelId="{EDB97841-C40C-4015-9A4C-AA3CBB2CC083}" type="pres">
      <dgm:prSet presAssocID="{8B103CF7-406F-4CBE-ADA9-F8EA8886C65E}" presName="spaceB" presStyleCnt="0"/>
      <dgm:spPr/>
    </dgm:pt>
    <dgm:pt modelId="{181A3DAC-DC97-4272-BA40-12B5B4DF12D8}" type="pres">
      <dgm:prSet presAssocID="{FC3C230A-0904-484F-A7AE-8528FD41928D}" presName="space" presStyleCnt="0"/>
      <dgm:spPr/>
    </dgm:pt>
    <dgm:pt modelId="{F2EA22E9-DE44-403E-884F-CE1DC2EE441E}" type="pres">
      <dgm:prSet presAssocID="{7DEF9455-66B6-4612-910B-5EB01F7B0E8A}" presName="compositeA" presStyleCnt="0"/>
      <dgm:spPr/>
    </dgm:pt>
    <dgm:pt modelId="{5C5A2808-61A2-42EB-8F1C-865B7B06E02D}" type="pres">
      <dgm:prSet presAssocID="{7DEF9455-66B6-4612-910B-5EB01F7B0E8A}" presName="textA" presStyleLbl="revTx" presStyleIdx="2" presStyleCnt="5">
        <dgm:presLayoutVars>
          <dgm:bulletEnabled val="1"/>
        </dgm:presLayoutVars>
      </dgm:prSet>
      <dgm:spPr/>
    </dgm:pt>
    <dgm:pt modelId="{62A7ACA2-A035-4DFC-AB61-F4DC7FC688EA}" type="pres">
      <dgm:prSet presAssocID="{7DEF9455-66B6-4612-910B-5EB01F7B0E8A}" presName="circleA" presStyleLbl="node1" presStyleIdx="2" presStyleCnt="5"/>
      <dgm:spPr>
        <a:solidFill>
          <a:schemeClr val="accent4"/>
        </a:solidFill>
      </dgm:spPr>
    </dgm:pt>
    <dgm:pt modelId="{150DDE64-8316-4762-BB54-A3F186793E51}" type="pres">
      <dgm:prSet presAssocID="{7DEF9455-66B6-4612-910B-5EB01F7B0E8A}" presName="spaceA" presStyleCnt="0"/>
      <dgm:spPr/>
    </dgm:pt>
    <dgm:pt modelId="{8004FD93-D327-4E5E-A3D1-4CE044305DBF}" type="pres">
      <dgm:prSet presAssocID="{D4C6F531-E1E0-4A54-9C76-4728030658A9}" presName="space" presStyleCnt="0"/>
      <dgm:spPr/>
    </dgm:pt>
    <dgm:pt modelId="{AFEFAE49-2780-4E9A-A015-2EA9FC16A2C7}" type="pres">
      <dgm:prSet presAssocID="{DB9D89F9-A629-42E3-BEE3-E0425EC80250}" presName="compositeB" presStyleCnt="0"/>
      <dgm:spPr/>
    </dgm:pt>
    <dgm:pt modelId="{1904DD34-AE0A-4A8B-9A6A-9B5B9F70083C}" type="pres">
      <dgm:prSet presAssocID="{DB9D89F9-A629-42E3-BEE3-E0425EC80250}" presName="textB" presStyleLbl="revTx" presStyleIdx="3" presStyleCnt="5">
        <dgm:presLayoutVars>
          <dgm:bulletEnabled val="1"/>
        </dgm:presLayoutVars>
      </dgm:prSet>
      <dgm:spPr/>
    </dgm:pt>
    <dgm:pt modelId="{656E8423-EF04-45BE-AE82-5525FA5F5FBC}" type="pres">
      <dgm:prSet presAssocID="{DB9D89F9-A629-42E3-BEE3-E0425EC80250}" presName="circleB" presStyleLbl="node1" presStyleIdx="3" presStyleCnt="5"/>
      <dgm:spPr>
        <a:solidFill>
          <a:srgbClr val="00B050"/>
        </a:solidFill>
      </dgm:spPr>
    </dgm:pt>
    <dgm:pt modelId="{34C118C8-F9F5-4F99-94A8-07F462147A06}" type="pres">
      <dgm:prSet presAssocID="{DB9D89F9-A629-42E3-BEE3-E0425EC80250}" presName="spaceB" presStyleCnt="0"/>
      <dgm:spPr/>
    </dgm:pt>
    <dgm:pt modelId="{324488E6-EF43-4041-8964-FDA400963903}" type="pres">
      <dgm:prSet presAssocID="{3816F48F-F321-4BF5-BDBB-11E00511C56A}" presName="space" presStyleCnt="0"/>
      <dgm:spPr/>
    </dgm:pt>
    <dgm:pt modelId="{272A89B8-A5B7-48C9-B5C2-EA0FBAE2A501}" type="pres">
      <dgm:prSet presAssocID="{02FE2F63-D4B2-4D5D-AACE-0EA5ADA09F55}" presName="compositeA" presStyleCnt="0"/>
      <dgm:spPr/>
    </dgm:pt>
    <dgm:pt modelId="{AD10FC34-F87F-4D0A-9C5A-B4B1D9768431}" type="pres">
      <dgm:prSet presAssocID="{02FE2F63-D4B2-4D5D-AACE-0EA5ADA09F55}" presName="textA" presStyleLbl="revTx" presStyleIdx="4" presStyleCnt="5">
        <dgm:presLayoutVars>
          <dgm:bulletEnabled val="1"/>
        </dgm:presLayoutVars>
      </dgm:prSet>
      <dgm:spPr/>
    </dgm:pt>
    <dgm:pt modelId="{EC91635D-D326-4455-97BF-334B2833F62A}" type="pres">
      <dgm:prSet presAssocID="{02FE2F63-D4B2-4D5D-AACE-0EA5ADA09F55}" presName="circleA" presStyleLbl="node1" presStyleIdx="4" presStyleCnt="5"/>
      <dgm:spPr>
        <a:solidFill>
          <a:srgbClr val="C00000"/>
        </a:solidFill>
      </dgm:spPr>
    </dgm:pt>
    <dgm:pt modelId="{D87B8C12-12B2-4249-AAB7-EF9B0A68955D}" type="pres">
      <dgm:prSet presAssocID="{02FE2F63-D4B2-4D5D-AACE-0EA5ADA09F55}" presName="spaceA" presStyleCnt="0"/>
      <dgm:spPr/>
    </dgm:pt>
  </dgm:ptLst>
  <dgm:cxnLst>
    <dgm:cxn modelId="{5C614B0A-E4F3-4971-9D7C-F30FA0DA2A40}" type="presOf" srcId="{DB9D89F9-A629-42E3-BEE3-E0425EC80250}" destId="{1904DD34-AE0A-4A8B-9A6A-9B5B9F70083C}" srcOrd="0" destOrd="0" presId="urn:microsoft.com/office/officeart/2005/8/layout/hProcess11"/>
    <dgm:cxn modelId="{C553622C-F59F-4899-B5F8-DDCCA2E9FE87}" srcId="{62B4B0B0-8E85-42E3-B94D-67C8C2A3A1D7}" destId="{DB9D89F9-A629-42E3-BEE3-E0425EC80250}" srcOrd="3" destOrd="0" parTransId="{22134868-D97B-41E3-A240-92273E5B0D84}" sibTransId="{3816F48F-F321-4BF5-BDBB-11E00511C56A}"/>
    <dgm:cxn modelId="{1BF8A373-29E8-49E9-A04C-AD119CE89B02}" type="presOf" srcId="{7DEF9455-66B6-4612-910B-5EB01F7B0E8A}" destId="{5C5A2808-61A2-42EB-8F1C-865B7B06E02D}" srcOrd="0" destOrd="0" presId="urn:microsoft.com/office/officeart/2005/8/layout/hProcess11"/>
    <dgm:cxn modelId="{2ADF7779-3D28-4528-AF1B-9EC000ABBE9E}" srcId="{62B4B0B0-8E85-42E3-B94D-67C8C2A3A1D7}" destId="{C071A54C-DCFF-4170-BCAA-BDC55EA08354}" srcOrd="0" destOrd="0" parTransId="{3E332FBE-B6F9-45F0-A57B-D49F983264EB}" sibTransId="{735D4EF4-CC4A-4C96-90B9-70B5F2A72FDD}"/>
    <dgm:cxn modelId="{4E35CE7A-0E32-4ADB-8F10-5BDBC2B22147}" type="presOf" srcId="{8B103CF7-406F-4CBE-ADA9-F8EA8886C65E}" destId="{904FA518-E47E-4C38-BE1F-770ACF58AA14}" srcOrd="0" destOrd="0" presId="urn:microsoft.com/office/officeart/2005/8/layout/hProcess11"/>
    <dgm:cxn modelId="{97050B95-6211-4147-A12A-20CBEA89FCC4}" srcId="{62B4B0B0-8E85-42E3-B94D-67C8C2A3A1D7}" destId="{02FE2F63-D4B2-4D5D-AACE-0EA5ADA09F55}" srcOrd="4" destOrd="0" parTransId="{358CE3A7-D106-433D-9061-389066CD8C2D}" sibTransId="{12EFFD97-9B36-4DF3-A836-8C31FEB409AC}"/>
    <dgm:cxn modelId="{F116D6AF-562C-4364-ABDC-D8862600592E}" type="presOf" srcId="{62B4B0B0-8E85-42E3-B94D-67C8C2A3A1D7}" destId="{022D12B7-5CCB-4420-9E26-3FFA6F5E6505}" srcOrd="0" destOrd="0" presId="urn:microsoft.com/office/officeart/2005/8/layout/hProcess11"/>
    <dgm:cxn modelId="{0C1698D2-62B7-454E-A875-2D62E6E1E5E1}" type="presOf" srcId="{C071A54C-DCFF-4170-BCAA-BDC55EA08354}" destId="{03CEDC32-9767-4E73-B05F-2F8350DB433B}" srcOrd="0" destOrd="0" presId="urn:microsoft.com/office/officeart/2005/8/layout/hProcess11"/>
    <dgm:cxn modelId="{94BBF8E4-E01D-4371-A960-E63019BB8B9B}" srcId="{62B4B0B0-8E85-42E3-B94D-67C8C2A3A1D7}" destId="{8B103CF7-406F-4CBE-ADA9-F8EA8886C65E}" srcOrd="1" destOrd="0" parTransId="{9E25D49B-5B37-4BA8-BA30-38D4D5EA02C3}" sibTransId="{FC3C230A-0904-484F-A7AE-8528FD41928D}"/>
    <dgm:cxn modelId="{7BE971EE-DC89-4AF5-ABFF-3359AEE18788}" srcId="{62B4B0B0-8E85-42E3-B94D-67C8C2A3A1D7}" destId="{7DEF9455-66B6-4612-910B-5EB01F7B0E8A}" srcOrd="2" destOrd="0" parTransId="{184582EA-86A8-443C-A91E-FE8EBA7DBA0A}" sibTransId="{D4C6F531-E1E0-4A54-9C76-4728030658A9}"/>
    <dgm:cxn modelId="{6C0C38FD-AF1D-479E-86A3-D5C4428BD06F}" type="presOf" srcId="{02FE2F63-D4B2-4D5D-AACE-0EA5ADA09F55}" destId="{AD10FC34-F87F-4D0A-9C5A-B4B1D9768431}" srcOrd="0" destOrd="0" presId="urn:microsoft.com/office/officeart/2005/8/layout/hProcess11"/>
    <dgm:cxn modelId="{9F6B9852-B512-4AEC-B370-F8A1AD2A0B88}" type="presParOf" srcId="{022D12B7-5CCB-4420-9E26-3FFA6F5E6505}" destId="{8FCF1625-4A84-4E52-802E-13AE3C28186D}" srcOrd="0" destOrd="0" presId="urn:microsoft.com/office/officeart/2005/8/layout/hProcess11"/>
    <dgm:cxn modelId="{A6519E09-F937-470D-A635-1AA5CA74DCA0}" type="presParOf" srcId="{022D12B7-5CCB-4420-9E26-3FFA6F5E6505}" destId="{4F52AC52-1536-4645-BA02-BDBFFA9AAB40}" srcOrd="1" destOrd="0" presId="urn:microsoft.com/office/officeart/2005/8/layout/hProcess11"/>
    <dgm:cxn modelId="{A67C054A-C7F0-42BE-8D69-85F452D50DE3}" type="presParOf" srcId="{4F52AC52-1536-4645-BA02-BDBFFA9AAB40}" destId="{6F3741C7-093E-47F3-8C7E-7369D906EC1D}" srcOrd="0" destOrd="0" presId="urn:microsoft.com/office/officeart/2005/8/layout/hProcess11"/>
    <dgm:cxn modelId="{41EE006E-3E2D-44F9-94AB-4F828A449EAB}" type="presParOf" srcId="{6F3741C7-093E-47F3-8C7E-7369D906EC1D}" destId="{03CEDC32-9767-4E73-B05F-2F8350DB433B}" srcOrd="0" destOrd="0" presId="urn:microsoft.com/office/officeart/2005/8/layout/hProcess11"/>
    <dgm:cxn modelId="{C214D89D-3AB7-4A4A-B15E-EA9A781E4C42}" type="presParOf" srcId="{6F3741C7-093E-47F3-8C7E-7369D906EC1D}" destId="{55FB0942-7D40-4894-B37A-63E6B39FC074}" srcOrd="1" destOrd="0" presId="urn:microsoft.com/office/officeart/2005/8/layout/hProcess11"/>
    <dgm:cxn modelId="{6E421287-C975-412D-9B7F-549AEF6CE03B}" type="presParOf" srcId="{6F3741C7-093E-47F3-8C7E-7369D906EC1D}" destId="{AE00C3B2-FE88-41B7-AE01-2C472C68870C}" srcOrd="2" destOrd="0" presId="urn:microsoft.com/office/officeart/2005/8/layout/hProcess11"/>
    <dgm:cxn modelId="{73737A55-661D-4B93-BA17-1E1A0FD43F3E}" type="presParOf" srcId="{4F52AC52-1536-4645-BA02-BDBFFA9AAB40}" destId="{089490B2-3DD0-499E-96C0-21105644AA00}" srcOrd="1" destOrd="0" presId="urn:microsoft.com/office/officeart/2005/8/layout/hProcess11"/>
    <dgm:cxn modelId="{6FB61BC3-2E67-40D0-B7B5-23E978634976}" type="presParOf" srcId="{4F52AC52-1536-4645-BA02-BDBFFA9AAB40}" destId="{B7E42C27-5FB5-4FEB-945A-D332D2CEB959}" srcOrd="2" destOrd="0" presId="urn:microsoft.com/office/officeart/2005/8/layout/hProcess11"/>
    <dgm:cxn modelId="{6A8C5E4B-5AB9-4B9B-83DE-40AAA777BE51}" type="presParOf" srcId="{B7E42C27-5FB5-4FEB-945A-D332D2CEB959}" destId="{904FA518-E47E-4C38-BE1F-770ACF58AA14}" srcOrd="0" destOrd="0" presId="urn:microsoft.com/office/officeart/2005/8/layout/hProcess11"/>
    <dgm:cxn modelId="{A6099BB2-95B2-42B9-B82A-4FCAC5B95EE0}" type="presParOf" srcId="{B7E42C27-5FB5-4FEB-945A-D332D2CEB959}" destId="{9B7AB736-BEC4-44F7-93BA-E183E9CC082E}" srcOrd="1" destOrd="0" presId="urn:microsoft.com/office/officeart/2005/8/layout/hProcess11"/>
    <dgm:cxn modelId="{94E0DB79-B4FB-450F-B97E-3AD47CE1A232}" type="presParOf" srcId="{B7E42C27-5FB5-4FEB-945A-D332D2CEB959}" destId="{EDB97841-C40C-4015-9A4C-AA3CBB2CC083}" srcOrd="2" destOrd="0" presId="urn:microsoft.com/office/officeart/2005/8/layout/hProcess11"/>
    <dgm:cxn modelId="{7BD5A334-B116-4A9D-91C6-53D9BBB87651}" type="presParOf" srcId="{4F52AC52-1536-4645-BA02-BDBFFA9AAB40}" destId="{181A3DAC-DC97-4272-BA40-12B5B4DF12D8}" srcOrd="3" destOrd="0" presId="urn:microsoft.com/office/officeart/2005/8/layout/hProcess11"/>
    <dgm:cxn modelId="{C4AF4B15-7627-4FC8-A575-08F61C83D4CE}" type="presParOf" srcId="{4F52AC52-1536-4645-BA02-BDBFFA9AAB40}" destId="{F2EA22E9-DE44-403E-884F-CE1DC2EE441E}" srcOrd="4" destOrd="0" presId="urn:microsoft.com/office/officeart/2005/8/layout/hProcess11"/>
    <dgm:cxn modelId="{DC52D9FA-51EA-4663-B80F-6A2DA10FE0CD}" type="presParOf" srcId="{F2EA22E9-DE44-403E-884F-CE1DC2EE441E}" destId="{5C5A2808-61A2-42EB-8F1C-865B7B06E02D}" srcOrd="0" destOrd="0" presId="urn:microsoft.com/office/officeart/2005/8/layout/hProcess11"/>
    <dgm:cxn modelId="{51B2BEC7-A362-4913-B584-0C801908B761}" type="presParOf" srcId="{F2EA22E9-DE44-403E-884F-CE1DC2EE441E}" destId="{62A7ACA2-A035-4DFC-AB61-F4DC7FC688EA}" srcOrd="1" destOrd="0" presId="urn:microsoft.com/office/officeart/2005/8/layout/hProcess11"/>
    <dgm:cxn modelId="{B37BFC71-E24C-414E-A677-D5B6B7E4F2AC}" type="presParOf" srcId="{F2EA22E9-DE44-403E-884F-CE1DC2EE441E}" destId="{150DDE64-8316-4762-BB54-A3F186793E51}" srcOrd="2" destOrd="0" presId="urn:microsoft.com/office/officeart/2005/8/layout/hProcess11"/>
    <dgm:cxn modelId="{AFC93F98-150C-47C4-AFBC-1717F87E3771}" type="presParOf" srcId="{4F52AC52-1536-4645-BA02-BDBFFA9AAB40}" destId="{8004FD93-D327-4E5E-A3D1-4CE044305DBF}" srcOrd="5" destOrd="0" presId="urn:microsoft.com/office/officeart/2005/8/layout/hProcess11"/>
    <dgm:cxn modelId="{322B937C-CF2C-48D3-B6DF-63E106183ECB}" type="presParOf" srcId="{4F52AC52-1536-4645-BA02-BDBFFA9AAB40}" destId="{AFEFAE49-2780-4E9A-A015-2EA9FC16A2C7}" srcOrd="6" destOrd="0" presId="urn:microsoft.com/office/officeart/2005/8/layout/hProcess11"/>
    <dgm:cxn modelId="{8F03F4C0-B301-409E-9F5C-DEFC32A3C17C}" type="presParOf" srcId="{AFEFAE49-2780-4E9A-A015-2EA9FC16A2C7}" destId="{1904DD34-AE0A-4A8B-9A6A-9B5B9F70083C}" srcOrd="0" destOrd="0" presId="urn:microsoft.com/office/officeart/2005/8/layout/hProcess11"/>
    <dgm:cxn modelId="{63722CE4-FD85-4304-8D5B-8B84C014ED83}" type="presParOf" srcId="{AFEFAE49-2780-4E9A-A015-2EA9FC16A2C7}" destId="{656E8423-EF04-45BE-AE82-5525FA5F5FBC}" srcOrd="1" destOrd="0" presId="urn:microsoft.com/office/officeart/2005/8/layout/hProcess11"/>
    <dgm:cxn modelId="{7D5E876C-FFD8-43DA-98CE-5994AE5BDC58}" type="presParOf" srcId="{AFEFAE49-2780-4E9A-A015-2EA9FC16A2C7}" destId="{34C118C8-F9F5-4F99-94A8-07F462147A06}" srcOrd="2" destOrd="0" presId="urn:microsoft.com/office/officeart/2005/8/layout/hProcess11"/>
    <dgm:cxn modelId="{D2DFEB27-DCBC-40B6-B145-4B81F0BA6F27}" type="presParOf" srcId="{4F52AC52-1536-4645-BA02-BDBFFA9AAB40}" destId="{324488E6-EF43-4041-8964-FDA400963903}" srcOrd="7" destOrd="0" presId="urn:microsoft.com/office/officeart/2005/8/layout/hProcess11"/>
    <dgm:cxn modelId="{5951F185-7587-4E47-B177-EEE5B5471544}" type="presParOf" srcId="{4F52AC52-1536-4645-BA02-BDBFFA9AAB40}" destId="{272A89B8-A5B7-48C9-B5C2-EA0FBAE2A501}" srcOrd="8" destOrd="0" presId="urn:microsoft.com/office/officeart/2005/8/layout/hProcess11"/>
    <dgm:cxn modelId="{A6E0AAD9-666D-4CB5-B8D6-F4A01B327B2B}" type="presParOf" srcId="{272A89B8-A5B7-48C9-B5C2-EA0FBAE2A501}" destId="{AD10FC34-F87F-4D0A-9C5A-B4B1D9768431}" srcOrd="0" destOrd="0" presId="urn:microsoft.com/office/officeart/2005/8/layout/hProcess11"/>
    <dgm:cxn modelId="{D69FE3A0-9A80-4634-9BA8-F24FD1410545}" type="presParOf" srcId="{272A89B8-A5B7-48C9-B5C2-EA0FBAE2A501}" destId="{EC91635D-D326-4455-97BF-334B2833F62A}" srcOrd="1" destOrd="0" presId="urn:microsoft.com/office/officeart/2005/8/layout/hProcess11"/>
    <dgm:cxn modelId="{7FDA0C5F-5313-4BE7-866E-EB0ADF0E1B27}" type="presParOf" srcId="{272A89B8-A5B7-48C9-B5C2-EA0FBAE2A501}" destId="{D87B8C12-12B2-4249-AAB7-EF9B0A68955D}" srcOrd="2" destOrd="0" presId="urn:microsoft.com/office/officeart/2005/8/layout/hProcess1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F9EB69-5B73-4555-9447-4CE3D387B633}">
      <dsp:nvSpPr>
        <dsp:cNvPr id="0" name=""/>
        <dsp:cNvSpPr/>
      </dsp:nvSpPr>
      <dsp:spPr>
        <a:xfrm>
          <a:off x="4685937" y="1603806"/>
          <a:ext cx="1143725" cy="1143725"/>
        </a:xfrm>
        <a:prstGeom prst="ellipse">
          <a:avLst/>
        </a:prstGeom>
        <a:solidFill>
          <a:schemeClr val="accent4">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2230" tIns="62230" rIns="62230" bIns="62230" numCol="1" spcCol="1270" anchor="ctr" anchorCtr="0">
          <a:noAutofit/>
        </a:bodyPr>
        <a:lstStyle/>
        <a:p>
          <a:pPr marL="0" lvl="0" indent="0" algn="ctr" defTabSz="2178050">
            <a:lnSpc>
              <a:spcPct val="90000"/>
            </a:lnSpc>
            <a:spcBef>
              <a:spcPct val="0"/>
            </a:spcBef>
            <a:spcAft>
              <a:spcPct val="35000"/>
            </a:spcAft>
            <a:buNone/>
          </a:pPr>
          <a:r>
            <a:rPr lang="en-US" sz="4900" kern="1200" dirty="0"/>
            <a:t>JS</a:t>
          </a:r>
        </a:p>
      </dsp:txBody>
      <dsp:txXfrm>
        <a:off x="4853432" y="1771301"/>
        <a:ext cx="808735" cy="808735"/>
      </dsp:txXfrm>
    </dsp:sp>
    <dsp:sp modelId="{934AA0BA-9E07-4100-A33F-BDFBB3791350}">
      <dsp:nvSpPr>
        <dsp:cNvPr id="0" name=""/>
        <dsp:cNvSpPr/>
      </dsp:nvSpPr>
      <dsp:spPr>
        <a:xfrm rot="16200000">
          <a:off x="5136920" y="1188140"/>
          <a:ext cx="241759" cy="38886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5173184" y="1302177"/>
        <a:ext cx="169231" cy="233320"/>
      </dsp:txXfrm>
    </dsp:sp>
    <dsp:sp modelId="{F7B9BCD2-E0E3-4C06-A7C8-23D2E23C8AF6}">
      <dsp:nvSpPr>
        <dsp:cNvPr id="0" name=""/>
        <dsp:cNvSpPr/>
      </dsp:nvSpPr>
      <dsp:spPr>
        <a:xfrm>
          <a:off x="4685937" y="3930"/>
          <a:ext cx="1143725" cy="1143725"/>
        </a:xfrm>
        <a:prstGeom prst="ellipse">
          <a:avLst/>
        </a:prstGeom>
        <a:solidFill>
          <a:schemeClr val="accent1">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dirty="0"/>
            <a:t>node</a:t>
          </a:r>
        </a:p>
      </dsp:txBody>
      <dsp:txXfrm>
        <a:off x="4853432" y="171425"/>
        <a:ext cx="808735" cy="808735"/>
      </dsp:txXfrm>
    </dsp:sp>
    <dsp:sp modelId="{816021D1-060E-4574-9DDC-276850759A4C}">
      <dsp:nvSpPr>
        <dsp:cNvPr id="0" name=""/>
        <dsp:cNvSpPr/>
      </dsp:nvSpPr>
      <dsp:spPr>
        <a:xfrm rot="19800000">
          <a:off x="5823761" y="1584687"/>
          <a:ext cx="241759" cy="38886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5828619" y="1680592"/>
        <a:ext cx="169231" cy="233320"/>
      </dsp:txXfrm>
    </dsp:sp>
    <dsp:sp modelId="{2046A3BC-CD6E-4E34-992F-5FB473B08B8C}">
      <dsp:nvSpPr>
        <dsp:cNvPr id="0" name=""/>
        <dsp:cNvSpPr/>
      </dsp:nvSpPr>
      <dsp:spPr>
        <a:xfrm>
          <a:off x="6071469" y="803868"/>
          <a:ext cx="1143725" cy="1143725"/>
        </a:xfrm>
        <a:prstGeom prst="ellipse">
          <a:avLst/>
        </a:prstGeom>
        <a:solidFill>
          <a:schemeClr val="accent1">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dirty="0"/>
            <a:t>express</a:t>
          </a:r>
        </a:p>
      </dsp:txBody>
      <dsp:txXfrm>
        <a:off x="6238964" y="971363"/>
        <a:ext cx="808735" cy="808735"/>
      </dsp:txXfrm>
    </dsp:sp>
    <dsp:sp modelId="{33B6D74D-B92F-491B-B19C-AA0A766EFFAA}">
      <dsp:nvSpPr>
        <dsp:cNvPr id="0" name=""/>
        <dsp:cNvSpPr/>
      </dsp:nvSpPr>
      <dsp:spPr>
        <a:xfrm rot="1800000">
          <a:off x="5823761" y="2377783"/>
          <a:ext cx="241759" cy="38886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5828619" y="2437424"/>
        <a:ext cx="169231" cy="233320"/>
      </dsp:txXfrm>
    </dsp:sp>
    <dsp:sp modelId="{EE61657F-CC0F-4B32-9885-EAFE896D7326}">
      <dsp:nvSpPr>
        <dsp:cNvPr id="0" name=""/>
        <dsp:cNvSpPr/>
      </dsp:nvSpPr>
      <dsp:spPr>
        <a:xfrm>
          <a:off x="6071469" y="2403743"/>
          <a:ext cx="1143725" cy="1143725"/>
        </a:xfrm>
        <a:prstGeom prst="ellipse">
          <a:avLst/>
        </a:prstGeom>
        <a:solidFill>
          <a:srgbClr val="FF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dirty="0"/>
            <a:t>particle</a:t>
          </a:r>
        </a:p>
      </dsp:txBody>
      <dsp:txXfrm>
        <a:off x="6238964" y="2571238"/>
        <a:ext cx="808735" cy="808735"/>
      </dsp:txXfrm>
    </dsp:sp>
    <dsp:sp modelId="{1FF347AD-4547-4CA2-8AFD-C4FF6B5E0046}">
      <dsp:nvSpPr>
        <dsp:cNvPr id="0" name=""/>
        <dsp:cNvSpPr/>
      </dsp:nvSpPr>
      <dsp:spPr>
        <a:xfrm rot="5400000">
          <a:off x="5136920" y="2774331"/>
          <a:ext cx="241759" cy="38886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5173184" y="2815840"/>
        <a:ext cx="169231" cy="233320"/>
      </dsp:txXfrm>
    </dsp:sp>
    <dsp:sp modelId="{DA0A18BD-1A6B-43EB-9C2D-770D8617D2BC}">
      <dsp:nvSpPr>
        <dsp:cNvPr id="0" name=""/>
        <dsp:cNvSpPr/>
      </dsp:nvSpPr>
      <dsp:spPr>
        <a:xfrm>
          <a:off x="4685937" y="3203681"/>
          <a:ext cx="1143725" cy="1143725"/>
        </a:xfrm>
        <a:prstGeom prst="ellipse">
          <a:avLst/>
        </a:prstGeom>
        <a:solidFill>
          <a:schemeClr val="accent1">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dirty="0" err="1"/>
            <a:t>vue</a:t>
          </a:r>
          <a:endParaRPr lang="en-US" sz="1700" kern="1200" dirty="0"/>
        </a:p>
      </dsp:txBody>
      <dsp:txXfrm>
        <a:off x="4853432" y="3371176"/>
        <a:ext cx="808735" cy="808735"/>
      </dsp:txXfrm>
    </dsp:sp>
    <dsp:sp modelId="{4958C5E2-A507-4DD7-9D30-8BE4C4997DAB}">
      <dsp:nvSpPr>
        <dsp:cNvPr id="0" name=""/>
        <dsp:cNvSpPr/>
      </dsp:nvSpPr>
      <dsp:spPr>
        <a:xfrm rot="9000000">
          <a:off x="4450079" y="2377783"/>
          <a:ext cx="241759" cy="38886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rot="10800000">
        <a:off x="4517749" y="2437424"/>
        <a:ext cx="169231" cy="233320"/>
      </dsp:txXfrm>
    </dsp:sp>
    <dsp:sp modelId="{4932BD65-E3D3-4C76-A4F0-EA8DEDAB8641}">
      <dsp:nvSpPr>
        <dsp:cNvPr id="0" name=""/>
        <dsp:cNvSpPr/>
      </dsp:nvSpPr>
      <dsp:spPr>
        <a:xfrm>
          <a:off x="3300404" y="2403743"/>
          <a:ext cx="1143725" cy="1143725"/>
        </a:xfrm>
        <a:prstGeom prst="ellipse">
          <a:avLst/>
        </a:prstGeom>
        <a:solidFill>
          <a:srgbClr val="C0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dirty="0"/>
            <a:t>Angular</a:t>
          </a:r>
        </a:p>
      </dsp:txBody>
      <dsp:txXfrm>
        <a:off x="3467899" y="2571238"/>
        <a:ext cx="808735" cy="808735"/>
      </dsp:txXfrm>
    </dsp:sp>
    <dsp:sp modelId="{7095BDFE-458A-4F57-BF35-C041F3A597D0}">
      <dsp:nvSpPr>
        <dsp:cNvPr id="0" name=""/>
        <dsp:cNvSpPr/>
      </dsp:nvSpPr>
      <dsp:spPr>
        <a:xfrm rot="12600000">
          <a:off x="4450079" y="1584687"/>
          <a:ext cx="241759" cy="38886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rot="10800000">
        <a:off x="4517749" y="1680592"/>
        <a:ext cx="169231" cy="233320"/>
      </dsp:txXfrm>
    </dsp:sp>
    <dsp:sp modelId="{63912559-2586-4C80-AF28-B3973D205D49}">
      <dsp:nvSpPr>
        <dsp:cNvPr id="0" name=""/>
        <dsp:cNvSpPr/>
      </dsp:nvSpPr>
      <dsp:spPr>
        <a:xfrm>
          <a:off x="3300404" y="803868"/>
          <a:ext cx="1143725" cy="1143725"/>
        </a:xfrm>
        <a:prstGeom prst="ellipse">
          <a:avLst/>
        </a:prstGeom>
        <a:solidFill>
          <a:srgbClr val="0070C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dirty="0"/>
            <a:t>electron</a:t>
          </a:r>
        </a:p>
      </dsp:txBody>
      <dsp:txXfrm>
        <a:off x="3467899" y="971363"/>
        <a:ext cx="808735" cy="80873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D11901-FE8B-45FD-8B74-FD79EBF6F8A5}">
      <dsp:nvSpPr>
        <dsp:cNvPr id="0" name=""/>
        <dsp:cNvSpPr/>
      </dsp:nvSpPr>
      <dsp:spPr>
        <a:xfrm>
          <a:off x="1666949" y="1734396"/>
          <a:ext cx="1438646" cy="1438646"/>
        </a:xfrm>
        <a:prstGeom prst="donut">
          <a:avLst>
            <a:gd name="adj" fmla="val 20000"/>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3443F30-757D-4FD0-96D4-02FE52108FD9}">
      <dsp:nvSpPr>
        <dsp:cNvPr id="0" name=""/>
        <dsp:cNvSpPr/>
      </dsp:nvSpPr>
      <dsp:spPr>
        <a:xfrm rot="17700000">
          <a:off x="2173863" y="561605"/>
          <a:ext cx="1788397" cy="8618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0800" tIns="0" rIns="0" bIns="0" numCol="1" spcCol="1270" anchor="ctr" anchorCtr="0">
          <a:noAutofit/>
        </a:bodyPr>
        <a:lstStyle/>
        <a:p>
          <a:pPr marL="0" lvl="0" indent="0" algn="l" defTabSz="889000">
            <a:lnSpc>
              <a:spcPct val="90000"/>
            </a:lnSpc>
            <a:spcBef>
              <a:spcPct val="0"/>
            </a:spcBef>
            <a:spcAft>
              <a:spcPct val="35000"/>
            </a:spcAft>
            <a:buNone/>
          </a:pPr>
          <a:r>
            <a:rPr lang="en-US" sz="2000" kern="1200" dirty="0">
              <a:solidFill>
                <a:schemeClr val="tx1">
                  <a:lumMod val="75000"/>
                  <a:lumOff val="25000"/>
                </a:schemeClr>
              </a:solidFill>
              <a:latin typeface="Poiret One" panose="02000000000000000000" pitchFamily="2" charset="0"/>
            </a:rPr>
            <a:t>Main.js</a:t>
          </a:r>
        </a:p>
      </dsp:txBody>
      <dsp:txXfrm>
        <a:off x="2173863" y="561605"/>
        <a:ext cx="1788397" cy="861869"/>
      </dsp:txXfrm>
    </dsp:sp>
    <dsp:sp modelId="{F40EB63C-9192-4449-9D51-895A04035E03}">
      <dsp:nvSpPr>
        <dsp:cNvPr id="0" name=""/>
        <dsp:cNvSpPr/>
      </dsp:nvSpPr>
      <dsp:spPr>
        <a:xfrm>
          <a:off x="3213959" y="2080345"/>
          <a:ext cx="746748" cy="746748"/>
        </a:xfrm>
        <a:prstGeom prst="ellipse">
          <a:avLst/>
        </a:prstGeom>
        <a:solidFill>
          <a:schemeClr val="tx1">
            <a:lumMod val="85000"/>
            <a:lumOff val="1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7FC794C-A730-4E6A-B8DE-481060203F32}">
      <dsp:nvSpPr>
        <dsp:cNvPr id="0" name=""/>
        <dsp:cNvSpPr/>
      </dsp:nvSpPr>
      <dsp:spPr>
        <a:xfrm rot="17700000">
          <a:off x="2329538" y="3119701"/>
          <a:ext cx="1547048" cy="7459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50800" bIns="0" numCol="1" spcCol="1270" anchor="ctr" anchorCtr="0">
          <a:noAutofit/>
        </a:bodyPr>
        <a:lstStyle/>
        <a:p>
          <a:pPr marL="0" lvl="0" indent="0" algn="r" defTabSz="889000">
            <a:lnSpc>
              <a:spcPct val="90000"/>
            </a:lnSpc>
            <a:spcBef>
              <a:spcPct val="0"/>
            </a:spcBef>
            <a:spcAft>
              <a:spcPct val="35000"/>
            </a:spcAft>
            <a:buNone/>
          </a:pPr>
          <a:r>
            <a:rPr lang="en-US" sz="2000" kern="1200">
              <a:solidFill>
                <a:schemeClr val="tx1">
                  <a:lumMod val="75000"/>
                  <a:lumOff val="25000"/>
                </a:schemeClr>
              </a:solidFill>
              <a:latin typeface="Poiret One" panose="02000000000000000000" pitchFamily="2" charset="0"/>
            </a:rPr>
            <a:t>ipcRemote</a:t>
          </a:r>
          <a:endParaRPr lang="en-US" sz="2000" kern="1200" dirty="0">
            <a:solidFill>
              <a:schemeClr val="tx1">
                <a:lumMod val="75000"/>
                <a:lumOff val="25000"/>
              </a:schemeClr>
            </a:solidFill>
            <a:latin typeface="Poiret One" panose="02000000000000000000" pitchFamily="2" charset="0"/>
          </a:endParaRPr>
        </a:p>
      </dsp:txBody>
      <dsp:txXfrm>
        <a:off x="2329538" y="3119701"/>
        <a:ext cx="1547048" cy="745928"/>
      </dsp:txXfrm>
    </dsp:sp>
    <dsp:sp modelId="{8B52452C-E86A-422E-AC19-7E7075C62456}">
      <dsp:nvSpPr>
        <dsp:cNvPr id="0" name=""/>
        <dsp:cNvSpPr/>
      </dsp:nvSpPr>
      <dsp:spPr>
        <a:xfrm rot="17700000">
          <a:off x="3298082" y="1041809"/>
          <a:ext cx="1547048" cy="745928"/>
        </a:xfrm>
        <a:prstGeom prst="rect">
          <a:avLst/>
        </a:prstGeom>
        <a:noFill/>
        <a:ln>
          <a:noFill/>
        </a:ln>
        <a:effectLst/>
      </dsp:spPr>
      <dsp:style>
        <a:lnRef idx="0">
          <a:scrgbClr r="0" g="0" b="0"/>
        </a:lnRef>
        <a:fillRef idx="0">
          <a:scrgbClr r="0" g="0" b="0"/>
        </a:fillRef>
        <a:effectRef idx="0">
          <a:scrgbClr r="0" g="0" b="0"/>
        </a:effectRef>
        <a:fontRef idx="minor"/>
      </dsp:style>
    </dsp:sp>
    <dsp:sp modelId="{D535EA38-4EAF-4F28-BBD5-72864DB2FD74}">
      <dsp:nvSpPr>
        <dsp:cNvPr id="0" name=""/>
        <dsp:cNvSpPr/>
      </dsp:nvSpPr>
      <dsp:spPr>
        <a:xfrm>
          <a:off x="4068957" y="2080345"/>
          <a:ext cx="746748" cy="746748"/>
        </a:xfrm>
        <a:prstGeom prst="ellipse">
          <a:avLst/>
        </a:prstGeom>
        <a:solidFill>
          <a:srgbClr val="FFC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251071C-E9A8-4FE3-A725-C26C13DD709E}">
      <dsp:nvSpPr>
        <dsp:cNvPr id="0" name=""/>
        <dsp:cNvSpPr/>
      </dsp:nvSpPr>
      <dsp:spPr>
        <a:xfrm rot="17700000">
          <a:off x="3184536" y="3119701"/>
          <a:ext cx="1547048" cy="7459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50800" bIns="0" numCol="1" spcCol="1270" anchor="ctr" anchorCtr="0">
          <a:noAutofit/>
        </a:bodyPr>
        <a:lstStyle/>
        <a:p>
          <a:pPr marL="0" lvl="0" indent="0" algn="r" defTabSz="889000">
            <a:lnSpc>
              <a:spcPct val="90000"/>
            </a:lnSpc>
            <a:spcBef>
              <a:spcPct val="0"/>
            </a:spcBef>
            <a:spcAft>
              <a:spcPct val="35000"/>
            </a:spcAft>
            <a:buNone/>
          </a:pPr>
          <a:r>
            <a:rPr lang="en-US" sz="2000" kern="1200" dirty="0">
              <a:solidFill>
                <a:schemeClr val="tx1">
                  <a:lumMod val="75000"/>
                  <a:lumOff val="25000"/>
                </a:schemeClr>
              </a:solidFill>
              <a:latin typeface="Poiret One" panose="02000000000000000000" pitchFamily="2" charset="0"/>
            </a:rPr>
            <a:t>Renderer.js</a:t>
          </a:r>
        </a:p>
      </dsp:txBody>
      <dsp:txXfrm>
        <a:off x="3184536" y="3119701"/>
        <a:ext cx="1547048" cy="745928"/>
      </dsp:txXfrm>
    </dsp:sp>
    <dsp:sp modelId="{4FC59069-4F78-4759-A634-ED2E765D99EC}">
      <dsp:nvSpPr>
        <dsp:cNvPr id="0" name=""/>
        <dsp:cNvSpPr/>
      </dsp:nvSpPr>
      <dsp:spPr>
        <a:xfrm rot="17700000">
          <a:off x="4153079" y="1041809"/>
          <a:ext cx="1547048" cy="745928"/>
        </a:xfrm>
        <a:prstGeom prst="rect">
          <a:avLst/>
        </a:prstGeom>
        <a:noFill/>
        <a:ln>
          <a:noFill/>
        </a:ln>
        <a:effectLst/>
      </dsp:spPr>
      <dsp:style>
        <a:lnRef idx="0">
          <a:scrgbClr r="0" g="0" b="0"/>
        </a:lnRef>
        <a:fillRef idx="0">
          <a:scrgbClr r="0" g="0" b="0"/>
        </a:fillRef>
        <a:effectRef idx="0">
          <a:scrgbClr r="0" g="0" b="0"/>
        </a:effectRef>
        <a:fontRef idx="minor"/>
      </dsp:style>
    </dsp:sp>
    <dsp:sp modelId="{5A79800A-0008-4594-B93E-97E6352D333E}">
      <dsp:nvSpPr>
        <dsp:cNvPr id="0" name=""/>
        <dsp:cNvSpPr/>
      </dsp:nvSpPr>
      <dsp:spPr>
        <a:xfrm>
          <a:off x="4924070" y="1734396"/>
          <a:ext cx="1438646" cy="1438646"/>
        </a:xfrm>
        <a:prstGeom prst="donut">
          <a:avLst>
            <a:gd name="adj" fmla="val 20000"/>
          </a:avLst>
        </a:prstGeom>
        <a:solidFill>
          <a:srgbClr val="00B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EC3F8D1-F2E0-43E7-B9F4-8E378FB07136}">
      <dsp:nvSpPr>
        <dsp:cNvPr id="0" name=""/>
        <dsp:cNvSpPr/>
      </dsp:nvSpPr>
      <dsp:spPr>
        <a:xfrm rot="17700000">
          <a:off x="5430984" y="561605"/>
          <a:ext cx="1788397" cy="8618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0800" tIns="0" rIns="0" bIns="0" numCol="1" spcCol="1270" anchor="ctr" anchorCtr="0">
          <a:noAutofit/>
        </a:bodyPr>
        <a:lstStyle/>
        <a:p>
          <a:pPr marL="0" lvl="0" indent="0" algn="l" defTabSz="889000">
            <a:lnSpc>
              <a:spcPct val="90000"/>
            </a:lnSpc>
            <a:spcBef>
              <a:spcPct val="0"/>
            </a:spcBef>
            <a:spcAft>
              <a:spcPct val="35000"/>
            </a:spcAft>
            <a:buNone/>
          </a:pPr>
          <a:r>
            <a:rPr lang="en-US" sz="2000" kern="1200">
              <a:solidFill>
                <a:schemeClr val="tx1">
                  <a:lumMod val="75000"/>
                  <a:lumOff val="25000"/>
                </a:schemeClr>
              </a:solidFill>
              <a:latin typeface="Poiret One" panose="02000000000000000000" pitchFamily="2" charset="0"/>
            </a:rPr>
            <a:t>Firebase</a:t>
          </a:r>
          <a:endParaRPr lang="en-US" sz="2000" kern="1200" dirty="0">
            <a:solidFill>
              <a:schemeClr val="tx1">
                <a:lumMod val="75000"/>
                <a:lumOff val="25000"/>
              </a:schemeClr>
            </a:solidFill>
            <a:latin typeface="Poiret One" panose="02000000000000000000" pitchFamily="2" charset="0"/>
          </a:endParaRPr>
        </a:p>
      </dsp:txBody>
      <dsp:txXfrm>
        <a:off x="5430984" y="561605"/>
        <a:ext cx="1788397" cy="861869"/>
      </dsp:txXfrm>
    </dsp:sp>
    <dsp:sp modelId="{F904979C-1E31-4142-9737-7C8A23462DCC}">
      <dsp:nvSpPr>
        <dsp:cNvPr id="0" name=""/>
        <dsp:cNvSpPr/>
      </dsp:nvSpPr>
      <dsp:spPr>
        <a:xfrm>
          <a:off x="6471080" y="2080345"/>
          <a:ext cx="746748" cy="746748"/>
        </a:xfrm>
        <a:prstGeom prst="ellipse">
          <a:avLst/>
        </a:prstGeom>
        <a:solidFill>
          <a:srgbClr val="31C7D7"/>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ECB57FF-67F8-49E2-8FF8-2A382D21F12E}">
      <dsp:nvSpPr>
        <dsp:cNvPr id="0" name=""/>
        <dsp:cNvSpPr/>
      </dsp:nvSpPr>
      <dsp:spPr>
        <a:xfrm rot="17700000">
          <a:off x="5586659" y="3119701"/>
          <a:ext cx="1547048" cy="7459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48260" bIns="0" numCol="1" spcCol="1270" anchor="ctr" anchorCtr="0">
          <a:noAutofit/>
        </a:bodyPr>
        <a:lstStyle/>
        <a:p>
          <a:pPr marL="0" lvl="0" indent="0" algn="r" defTabSz="844550">
            <a:lnSpc>
              <a:spcPct val="90000"/>
            </a:lnSpc>
            <a:spcBef>
              <a:spcPct val="0"/>
            </a:spcBef>
            <a:spcAft>
              <a:spcPct val="35000"/>
            </a:spcAft>
            <a:buNone/>
          </a:pPr>
          <a:r>
            <a:rPr lang="en-US" sz="1900" kern="1200">
              <a:solidFill>
                <a:schemeClr val="tx1">
                  <a:lumMod val="75000"/>
                  <a:lumOff val="25000"/>
                </a:schemeClr>
              </a:solidFill>
              <a:latin typeface="Poiret One" panose="02000000000000000000" pitchFamily="2" charset="0"/>
            </a:rPr>
            <a:t>Password Authentication</a:t>
          </a:r>
          <a:endParaRPr lang="en-US" sz="1900" kern="1200" dirty="0">
            <a:solidFill>
              <a:schemeClr val="tx1">
                <a:lumMod val="75000"/>
                <a:lumOff val="25000"/>
              </a:schemeClr>
            </a:solidFill>
            <a:latin typeface="Poiret One" panose="02000000000000000000" pitchFamily="2" charset="0"/>
          </a:endParaRPr>
        </a:p>
      </dsp:txBody>
      <dsp:txXfrm>
        <a:off x="5586659" y="3119701"/>
        <a:ext cx="1547048" cy="745928"/>
      </dsp:txXfrm>
    </dsp:sp>
    <dsp:sp modelId="{EABA85D8-7526-479B-85AE-493FBBEE1DE2}">
      <dsp:nvSpPr>
        <dsp:cNvPr id="0" name=""/>
        <dsp:cNvSpPr/>
      </dsp:nvSpPr>
      <dsp:spPr>
        <a:xfrm rot="17700000">
          <a:off x="6555203" y="1041809"/>
          <a:ext cx="1547048" cy="745928"/>
        </a:xfrm>
        <a:prstGeom prst="rect">
          <a:avLst/>
        </a:prstGeom>
        <a:noFill/>
        <a:ln>
          <a:noFill/>
        </a:ln>
        <a:effectLst/>
      </dsp:spPr>
      <dsp:style>
        <a:lnRef idx="0">
          <a:scrgbClr r="0" g="0" b="0"/>
        </a:lnRef>
        <a:fillRef idx="0">
          <a:scrgbClr r="0" g="0" b="0"/>
        </a:fillRef>
        <a:effectRef idx="0">
          <a:scrgbClr r="0" g="0" b="0"/>
        </a:effectRef>
        <a:fontRef idx="minor"/>
      </dsp:style>
    </dsp:sp>
    <dsp:sp modelId="{0A1D5492-262F-4963-910A-BB66C91BEE18}">
      <dsp:nvSpPr>
        <dsp:cNvPr id="0" name=""/>
        <dsp:cNvSpPr/>
      </dsp:nvSpPr>
      <dsp:spPr>
        <a:xfrm>
          <a:off x="7326078" y="2080345"/>
          <a:ext cx="746748" cy="746748"/>
        </a:xfrm>
        <a:prstGeom prst="ellipse">
          <a:avLst/>
        </a:prstGeom>
        <a:solidFill>
          <a:srgbClr val="C0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F7EFA54-2E74-49E4-8AA2-5E216AC7B7EF}">
      <dsp:nvSpPr>
        <dsp:cNvPr id="0" name=""/>
        <dsp:cNvSpPr/>
      </dsp:nvSpPr>
      <dsp:spPr>
        <a:xfrm rot="17700000">
          <a:off x="6441656" y="3119701"/>
          <a:ext cx="1547048" cy="7459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50800" bIns="0" numCol="1" spcCol="1270" anchor="ctr" anchorCtr="0">
          <a:noAutofit/>
        </a:bodyPr>
        <a:lstStyle/>
        <a:p>
          <a:pPr marL="0" lvl="0" indent="0" algn="r" defTabSz="889000">
            <a:lnSpc>
              <a:spcPct val="90000"/>
            </a:lnSpc>
            <a:spcBef>
              <a:spcPct val="0"/>
            </a:spcBef>
            <a:spcAft>
              <a:spcPct val="35000"/>
            </a:spcAft>
            <a:buNone/>
          </a:pPr>
          <a:r>
            <a:rPr lang="en-US" sz="2000" kern="1200">
              <a:solidFill>
                <a:schemeClr val="tx1">
                  <a:lumMod val="75000"/>
                  <a:lumOff val="25000"/>
                </a:schemeClr>
              </a:solidFill>
              <a:latin typeface="Poiret One" panose="02000000000000000000" pitchFamily="2" charset="0"/>
            </a:rPr>
            <a:t>Password Generation</a:t>
          </a:r>
          <a:endParaRPr lang="en-US" sz="2000" kern="1200" dirty="0">
            <a:solidFill>
              <a:schemeClr val="tx1">
                <a:lumMod val="75000"/>
                <a:lumOff val="25000"/>
              </a:schemeClr>
            </a:solidFill>
            <a:latin typeface="Poiret One" panose="02000000000000000000" pitchFamily="2" charset="0"/>
          </a:endParaRPr>
        </a:p>
      </dsp:txBody>
      <dsp:txXfrm>
        <a:off x="6441656" y="3119701"/>
        <a:ext cx="1547048" cy="745928"/>
      </dsp:txXfrm>
    </dsp:sp>
    <dsp:sp modelId="{C64E2D9C-9C49-46FF-9636-EFE321461983}">
      <dsp:nvSpPr>
        <dsp:cNvPr id="0" name=""/>
        <dsp:cNvSpPr/>
      </dsp:nvSpPr>
      <dsp:spPr>
        <a:xfrm rot="17700000">
          <a:off x="7410200" y="1041809"/>
          <a:ext cx="1547048" cy="745928"/>
        </a:xfrm>
        <a:prstGeom prst="rect">
          <a:avLst/>
        </a:prstGeom>
        <a:noFill/>
        <a:ln>
          <a:noFill/>
        </a:ln>
        <a:effectLst/>
      </dsp:spPr>
      <dsp:style>
        <a:lnRef idx="0">
          <a:scrgbClr r="0" g="0" b="0"/>
        </a:lnRef>
        <a:fillRef idx="0">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FFC483-9F65-4CAE-8847-1316EB70AAD9}">
      <dsp:nvSpPr>
        <dsp:cNvPr id="0" name=""/>
        <dsp:cNvSpPr/>
      </dsp:nvSpPr>
      <dsp:spPr>
        <a:xfrm>
          <a:off x="794" y="2225827"/>
          <a:ext cx="1576335" cy="1576335"/>
        </a:xfrm>
        <a:prstGeom prst="donut">
          <a:avLst>
            <a:gd name="adj" fmla="val 20000"/>
          </a:avLst>
        </a:prstGeom>
        <a:solidFill>
          <a:schemeClr val="accent5">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824D896-FE64-4127-B66A-D673E2F1E892}">
      <dsp:nvSpPr>
        <dsp:cNvPr id="0" name=""/>
        <dsp:cNvSpPr/>
      </dsp:nvSpPr>
      <dsp:spPr>
        <a:xfrm rot="17700000">
          <a:off x="556224" y="940792"/>
          <a:ext cx="1959559" cy="9443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0800" tIns="0" rIns="0" bIns="0" numCol="1" spcCol="1270" anchor="ctr" anchorCtr="0">
          <a:noAutofit/>
        </a:bodyPr>
        <a:lstStyle/>
        <a:p>
          <a:pPr marL="0" lvl="0" indent="0" algn="l" defTabSz="889000">
            <a:lnSpc>
              <a:spcPct val="90000"/>
            </a:lnSpc>
            <a:spcBef>
              <a:spcPct val="0"/>
            </a:spcBef>
            <a:spcAft>
              <a:spcPct val="35000"/>
            </a:spcAft>
            <a:buNone/>
          </a:pPr>
          <a:r>
            <a:rPr lang="en-US" sz="2000" kern="1200" dirty="0">
              <a:solidFill>
                <a:schemeClr val="tx1">
                  <a:lumMod val="75000"/>
                  <a:lumOff val="25000"/>
                </a:schemeClr>
              </a:solidFill>
              <a:latin typeface="Poiret One" panose="02000000000000000000" pitchFamily="2" charset="0"/>
            </a:rPr>
            <a:t>Database</a:t>
          </a:r>
        </a:p>
      </dsp:txBody>
      <dsp:txXfrm>
        <a:off x="556224" y="940792"/>
        <a:ext cx="1959559" cy="944356"/>
      </dsp:txXfrm>
    </dsp:sp>
    <dsp:sp modelId="{EB89E764-688F-4853-B203-27644E4CA926}">
      <dsp:nvSpPr>
        <dsp:cNvPr id="0" name=""/>
        <dsp:cNvSpPr/>
      </dsp:nvSpPr>
      <dsp:spPr>
        <a:xfrm>
          <a:off x="1695865" y="2604886"/>
          <a:ext cx="818217" cy="818217"/>
        </a:xfrm>
        <a:prstGeom prst="ellipse">
          <a:avLst/>
        </a:prstGeom>
        <a:solidFill>
          <a:schemeClr val="bg2">
            <a:lumMod val="2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78C2D0F-3472-4885-A4C0-4601FC320943}">
      <dsp:nvSpPr>
        <dsp:cNvPr id="0" name=""/>
        <dsp:cNvSpPr/>
      </dsp:nvSpPr>
      <dsp:spPr>
        <a:xfrm rot="17700000">
          <a:off x="726798" y="3743716"/>
          <a:ext cx="1695111" cy="8173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50800" bIns="0" numCol="1" spcCol="1270" anchor="ctr" anchorCtr="0">
          <a:noAutofit/>
        </a:bodyPr>
        <a:lstStyle/>
        <a:p>
          <a:pPr marL="0" lvl="0" indent="0" algn="r" defTabSz="889000">
            <a:lnSpc>
              <a:spcPct val="90000"/>
            </a:lnSpc>
            <a:spcBef>
              <a:spcPct val="0"/>
            </a:spcBef>
            <a:spcAft>
              <a:spcPct val="35000"/>
            </a:spcAft>
            <a:buNone/>
          </a:pPr>
          <a:r>
            <a:rPr lang="en-US" sz="2000" kern="1200" dirty="0">
              <a:solidFill>
                <a:schemeClr val="tx1">
                  <a:lumMod val="75000"/>
                  <a:lumOff val="25000"/>
                </a:schemeClr>
              </a:solidFill>
              <a:latin typeface="Poiret One" panose="02000000000000000000" pitchFamily="2" charset="0"/>
            </a:rPr>
            <a:t>Data Fetched</a:t>
          </a:r>
        </a:p>
      </dsp:txBody>
      <dsp:txXfrm>
        <a:off x="726798" y="3743716"/>
        <a:ext cx="1695111" cy="817319"/>
      </dsp:txXfrm>
    </dsp:sp>
    <dsp:sp modelId="{12707DDB-07CF-4DEC-A626-C4BAFF41E36D}">
      <dsp:nvSpPr>
        <dsp:cNvPr id="0" name=""/>
        <dsp:cNvSpPr/>
      </dsp:nvSpPr>
      <dsp:spPr>
        <a:xfrm rot="17700000">
          <a:off x="1788038" y="1466955"/>
          <a:ext cx="1695111" cy="817319"/>
        </a:xfrm>
        <a:prstGeom prst="rect">
          <a:avLst/>
        </a:prstGeom>
        <a:noFill/>
        <a:ln>
          <a:noFill/>
        </a:ln>
        <a:effectLst/>
      </dsp:spPr>
      <dsp:style>
        <a:lnRef idx="0">
          <a:scrgbClr r="0" g="0" b="0"/>
        </a:lnRef>
        <a:fillRef idx="0">
          <a:scrgbClr r="0" g="0" b="0"/>
        </a:fillRef>
        <a:effectRef idx="0">
          <a:scrgbClr r="0" g="0" b="0"/>
        </a:effectRef>
        <a:fontRef idx="minor"/>
      </dsp:style>
    </dsp:sp>
    <dsp:sp modelId="{8B181597-8359-4C3F-AB3A-0BA7F643367B}">
      <dsp:nvSpPr>
        <dsp:cNvPr id="0" name=""/>
        <dsp:cNvSpPr/>
      </dsp:nvSpPr>
      <dsp:spPr>
        <a:xfrm>
          <a:off x="2632692" y="2604886"/>
          <a:ext cx="818217" cy="818217"/>
        </a:xfrm>
        <a:prstGeom prst="ellipse">
          <a:avLst/>
        </a:prstGeom>
        <a:solidFill>
          <a:srgbClr val="2AB5D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143F4FE-A4E5-4B5F-92D9-5791B66EAFAC}">
      <dsp:nvSpPr>
        <dsp:cNvPr id="0" name=""/>
        <dsp:cNvSpPr/>
      </dsp:nvSpPr>
      <dsp:spPr>
        <a:xfrm rot="17700000">
          <a:off x="1663625" y="3743716"/>
          <a:ext cx="1695111" cy="8173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50800" bIns="0" numCol="1" spcCol="1270" anchor="ctr" anchorCtr="0">
          <a:noAutofit/>
        </a:bodyPr>
        <a:lstStyle/>
        <a:p>
          <a:pPr marL="0" lvl="0" indent="0" algn="r" defTabSz="889000">
            <a:lnSpc>
              <a:spcPct val="90000"/>
            </a:lnSpc>
            <a:spcBef>
              <a:spcPct val="0"/>
            </a:spcBef>
            <a:spcAft>
              <a:spcPct val="35000"/>
            </a:spcAft>
            <a:buNone/>
          </a:pPr>
          <a:r>
            <a:rPr lang="en-US" sz="2000" kern="1200" dirty="0">
              <a:solidFill>
                <a:schemeClr val="tx1">
                  <a:lumMod val="75000"/>
                  <a:lumOff val="25000"/>
                </a:schemeClr>
              </a:solidFill>
              <a:latin typeface="Poiret One" panose="02000000000000000000" pitchFamily="2" charset="0"/>
            </a:rPr>
            <a:t>Vault</a:t>
          </a:r>
        </a:p>
      </dsp:txBody>
      <dsp:txXfrm>
        <a:off x="1663625" y="3743716"/>
        <a:ext cx="1695111" cy="817319"/>
      </dsp:txXfrm>
    </dsp:sp>
    <dsp:sp modelId="{01FEC3FF-843B-4686-8245-162E7623E605}">
      <dsp:nvSpPr>
        <dsp:cNvPr id="0" name=""/>
        <dsp:cNvSpPr/>
      </dsp:nvSpPr>
      <dsp:spPr>
        <a:xfrm rot="17700000">
          <a:off x="2724865" y="1466955"/>
          <a:ext cx="1695111" cy="817319"/>
        </a:xfrm>
        <a:prstGeom prst="rect">
          <a:avLst/>
        </a:prstGeom>
        <a:noFill/>
        <a:ln>
          <a:noFill/>
        </a:ln>
        <a:effectLst/>
      </dsp:spPr>
      <dsp:style>
        <a:lnRef idx="0">
          <a:scrgbClr r="0" g="0" b="0"/>
        </a:lnRef>
        <a:fillRef idx="0">
          <a:scrgbClr r="0" g="0" b="0"/>
        </a:fillRef>
        <a:effectRef idx="0">
          <a:scrgbClr r="0" g="0" b="0"/>
        </a:effectRef>
        <a:fontRef idx="minor"/>
      </dsp:style>
    </dsp:sp>
    <dsp:sp modelId="{C844781F-7E18-42F5-9A55-CB5955C1EEB8}">
      <dsp:nvSpPr>
        <dsp:cNvPr id="0" name=""/>
        <dsp:cNvSpPr/>
      </dsp:nvSpPr>
      <dsp:spPr>
        <a:xfrm>
          <a:off x="3569645" y="2225827"/>
          <a:ext cx="1576335" cy="1576335"/>
        </a:xfrm>
        <a:prstGeom prst="donut">
          <a:avLst>
            <a:gd name="adj" fmla="val 20000"/>
          </a:avLst>
        </a:prstGeom>
        <a:solidFill>
          <a:schemeClr val="accent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120BA4D-8690-43BC-BF95-474F02746979}">
      <dsp:nvSpPr>
        <dsp:cNvPr id="0" name=""/>
        <dsp:cNvSpPr/>
      </dsp:nvSpPr>
      <dsp:spPr>
        <a:xfrm rot="17700000">
          <a:off x="4125074" y="940792"/>
          <a:ext cx="1959559" cy="9443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0800" tIns="0" rIns="0" bIns="0" numCol="1" spcCol="1270" anchor="ctr" anchorCtr="0">
          <a:noAutofit/>
        </a:bodyPr>
        <a:lstStyle/>
        <a:p>
          <a:pPr marL="0" lvl="0" indent="0" algn="l" defTabSz="889000">
            <a:lnSpc>
              <a:spcPct val="90000"/>
            </a:lnSpc>
            <a:spcBef>
              <a:spcPct val="0"/>
            </a:spcBef>
            <a:spcAft>
              <a:spcPct val="35000"/>
            </a:spcAft>
            <a:buNone/>
          </a:pPr>
          <a:r>
            <a:rPr lang="en-US" sz="2000" kern="1200" dirty="0">
              <a:solidFill>
                <a:schemeClr val="tx1">
                  <a:lumMod val="75000"/>
                  <a:lumOff val="25000"/>
                </a:schemeClr>
              </a:solidFill>
              <a:latin typeface="Poiret One" panose="02000000000000000000" pitchFamily="2" charset="0"/>
            </a:rPr>
            <a:t>Data Displayed on Client</a:t>
          </a:r>
        </a:p>
      </dsp:txBody>
      <dsp:txXfrm>
        <a:off x="4125074" y="940792"/>
        <a:ext cx="1959559" cy="94435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FDB695-A485-4435-AD21-13C16093C107}">
      <dsp:nvSpPr>
        <dsp:cNvPr id="0" name=""/>
        <dsp:cNvSpPr/>
      </dsp:nvSpPr>
      <dsp:spPr>
        <a:xfrm>
          <a:off x="2275743" y="1333116"/>
          <a:ext cx="4584308" cy="4584308"/>
        </a:xfrm>
        <a:prstGeom prst="ellipse">
          <a:avLst/>
        </a:prstGeom>
        <a:solidFill>
          <a:srgbClr val="FFC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6E970CB-6F65-43E8-B502-1556758632E4}">
      <dsp:nvSpPr>
        <dsp:cNvPr id="0" name=""/>
        <dsp:cNvSpPr/>
      </dsp:nvSpPr>
      <dsp:spPr>
        <a:xfrm>
          <a:off x="2784983" y="1842357"/>
          <a:ext cx="3565827" cy="3565827"/>
        </a:xfrm>
        <a:prstGeom prst="ellipse">
          <a:avLst/>
        </a:prstGeom>
        <a:solidFill>
          <a:srgbClr val="00B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CFC9C66-3E55-4B58-8350-B69F665C7CFA}">
      <dsp:nvSpPr>
        <dsp:cNvPr id="0" name=""/>
        <dsp:cNvSpPr/>
      </dsp:nvSpPr>
      <dsp:spPr>
        <a:xfrm>
          <a:off x="3294223" y="2351597"/>
          <a:ext cx="2547347" cy="2547347"/>
        </a:xfrm>
        <a:prstGeom prst="ellipse">
          <a:avLst/>
        </a:prstGeom>
        <a:solidFill>
          <a:srgbClr val="00B0F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F1DE8B8-BD0B-4B60-A32E-2D8B31E89FCD}">
      <dsp:nvSpPr>
        <dsp:cNvPr id="0" name=""/>
        <dsp:cNvSpPr/>
      </dsp:nvSpPr>
      <dsp:spPr>
        <a:xfrm>
          <a:off x="3803845" y="2861219"/>
          <a:ext cx="1528102" cy="1528102"/>
        </a:xfrm>
        <a:prstGeom prst="ellipse">
          <a:avLst/>
        </a:prstGeom>
        <a:solidFill>
          <a:schemeClr val="accent5">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3A42BFB-C0FA-4962-BB20-888E3C17CB8C}">
      <dsp:nvSpPr>
        <dsp:cNvPr id="0" name=""/>
        <dsp:cNvSpPr/>
      </dsp:nvSpPr>
      <dsp:spPr>
        <a:xfrm>
          <a:off x="4313086" y="3370459"/>
          <a:ext cx="509622" cy="509622"/>
        </a:xfrm>
        <a:prstGeom prst="ellipse">
          <a:avLst/>
        </a:prstGeom>
        <a:solidFill>
          <a:srgbClr val="7030A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68003EF-380E-44F5-9007-1EE81B9ED7A9}">
      <dsp:nvSpPr>
        <dsp:cNvPr id="0" name=""/>
        <dsp:cNvSpPr/>
      </dsp:nvSpPr>
      <dsp:spPr>
        <a:xfrm>
          <a:off x="7624102" y="194985"/>
          <a:ext cx="2292154" cy="8092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9050" rIns="19050" bIns="19050" numCol="1" spcCol="1270" anchor="ctr" anchorCtr="0">
          <a:noAutofit/>
        </a:bodyPr>
        <a:lstStyle/>
        <a:p>
          <a:pPr marL="0" lvl="0" indent="0" algn="l" defTabSz="666750">
            <a:lnSpc>
              <a:spcPct val="90000"/>
            </a:lnSpc>
            <a:spcBef>
              <a:spcPct val="0"/>
            </a:spcBef>
            <a:spcAft>
              <a:spcPct val="35000"/>
            </a:spcAft>
            <a:buNone/>
          </a:pPr>
          <a:r>
            <a:rPr lang="en-IN" sz="1500" kern="1200" dirty="0">
              <a:latin typeface="Poiret One" panose="02000000000000000000" pitchFamily="2" charset="0"/>
            </a:rPr>
            <a:t>Currently at version 0.1.1 .</a:t>
          </a:r>
        </a:p>
      </dsp:txBody>
      <dsp:txXfrm>
        <a:off x="7624102" y="194985"/>
        <a:ext cx="2292154" cy="809283"/>
      </dsp:txXfrm>
    </dsp:sp>
    <dsp:sp modelId="{2661F295-4B80-43CA-9221-E41AB444452D}">
      <dsp:nvSpPr>
        <dsp:cNvPr id="0" name=""/>
        <dsp:cNvSpPr/>
      </dsp:nvSpPr>
      <dsp:spPr>
        <a:xfrm>
          <a:off x="7051064" y="599627"/>
          <a:ext cx="573038"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7AA5066-AEB1-41CD-8E46-747D76E6E16B}">
      <dsp:nvSpPr>
        <dsp:cNvPr id="0" name=""/>
        <dsp:cNvSpPr/>
      </dsp:nvSpPr>
      <dsp:spPr>
        <a:xfrm rot="5400000">
          <a:off x="4294748" y="872775"/>
          <a:ext cx="3025643" cy="2479346"/>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6DA4233-7DAF-4E9C-B314-075D80608DA9}">
      <dsp:nvSpPr>
        <dsp:cNvPr id="0" name=""/>
        <dsp:cNvSpPr/>
      </dsp:nvSpPr>
      <dsp:spPr>
        <a:xfrm>
          <a:off x="7624102" y="1050723"/>
          <a:ext cx="2292154" cy="8092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9050" rIns="19050" bIns="19050" numCol="1" spcCol="1270" anchor="ctr" anchorCtr="0">
          <a:noAutofit/>
        </a:bodyPr>
        <a:lstStyle/>
        <a:p>
          <a:pPr marL="0" lvl="0" indent="0" algn="l" defTabSz="666750">
            <a:lnSpc>
              <a:spcPct val="90000"/>
            </a:lnSpc>
            <a:spcBef>
              <a:spcPct val="0"/>
            </a:spcBef>
            <a:spcAft>
              <a:spcPct val="35000"/>
            </a:spcAft>
            <a:buNone/>
          </a:pPr>
          <a:r>
            <a:rPr lang="en-IN" sz="1500" kern="1200" dirty="0">
              <a:latin typeface="Poiret One" panose="02000000000000000000" pitchFamily="2" charset="0"/>
            </a:rPr>
            <a:t>Based on Material Design </a:t>
          </a:r>
          <a:r>
            <a:rPr lang="en-IN" sz="1500" kern="1200" dirty="0" err="1">
              <a:latin typeface="Poiret One" panose="02000000000000000000" pitchFamily="2" charset="0"/>
            </a:rPr>
            <a:t>Lite</a:t>
          </a:r>
          <a:r>
            <a:rPr lang="en-IN" sz="1500" kern="1200" dirty="0">
              <a:latin typeface="Poiret One" panose="02000000000000000000" pitchFamily="2" charset="0"/>
            </a:rPr>
            <a:t> .</a:t>
          </a:r>
        </a:p>
      </dsp:txBody>
      <dsp:txXfrm>
        <a:off x="7624102" y="1050723"/>
        <a:ext cx="2292154" cy="809283"/>
      </dsp:txXfrm>
    </dsp:sp>
    <dsp:sp modelId="{5281B952-9C5E-45EA-9127-58A988C43D49}">
      <dsp:nvSpPr>
        <dsp:cNvPr id="0" name=""/>
        <dsp:cNvSpPr/>
      </dsp:nvSpPr>
      <dsp:spPr>
        <a:xfrm>
          <a:off x="7051064" y="1455365"/>
          <a:ext cx="573038"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CEE854B-4E05-4F56-B49D-D98EDCE664E7}">
      <dsp:nvSpPr>
        <dsp:cNvPr id="0" name=""/>
        <dsp:cNvSpPr/>
      </dsp:nvSpPr>
      <dsp:spPr>
        <a:xfrm rot="5400000">
          <a:off x="4739350" y="1663492"/>
          <a:ext cx="2519230" cy="2101141"/>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7E0E368-FC7A-402F-8992-F156B24B654E}">
      <dsp:nvSpPr>
        <dsp:cNvPr id="0" name=""/>
        <dsp:cNvSpPr/>
      </dsp:nvSpPr>
      <dsp:spPr>
        <a:xfrm>
          <a:off x="7624102" y="1906460"/>
          <a:ext cx="2292154" cy="8092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9050" rIns="19050" bIns="19050" numCol="1" spcCol="1270" anchor="ctr" anchorCtr="0">
          <a:noAutofit/>
        </a:bodyPr>
        <a:lstStyle/>
        <a:p>
          <a:pPr marL="0" lvl="0" indent="0" algn="l" defTabSz="666750">
            <a:lnSpc>
              <a:spcPct val="90000"/>
            </a:lnSpc>
            <a:spcBef>
              <a:spcPct val="0"/>
            </a:spcBef>
            <a:spcAft>
              <a:spcPct val="35000"/>
            </a:spcAft>
            <a:buNone/>
          </a:pPr>
          <a:r>
            <a:rPr lang="en-IN" sz="1500" kern="1200" dirty="0">
              <a:latin typeface="Poiret One" panose="02000000000000000000" pitchFamily="2" charset="0"/>
            </a:rPr>
            <a:t>Uses predefined set of guidelines for generating non-</a:t>
          </a:r>
          <a:r>
            <a:rPr lang="en-IN" sz="1500" kern="1200" dirty="0" err="1">
              <a:latin typeface="Poiret One" panose="02000000000000000000" pitchFamily="2" charset="0"/>
            </a:rPr>
            <a:t>crackable</a:t>
          </a:r>
          <a:r>
            <a:rPr lang="en-IN" sz="1500" kern="1200" dirty="0">
              <a:latin typeface="Poiret One" panose="02000000000000000000" pitchFamily="2" charset="0"/>
            </a:rPr>
            <a:t> passwords .</a:t>
          </a:r>
        </a:p>
      </dsp:txBody>
      <dsp:txXfrm>
        <a:off x="7624102" y="1906460"/>
        <a:ext cx="2292154" cy="809283"/>
      </dsp:txXfrm>
    </dsp:sp>
    <dsp:sp modelId="{A6E92BB9-7430-46DD-95D3-6A7BA4AF3254}">
      <dsp:nvSpPr>
        <dsp:cNvPr id="0" name=""/>
        <dsp:cNvSpPr/>
      </dsp:nvSpPr>
      <dsp:spPr>
        <a:xfrm>
          <a:off x="7051064" y="2311102"/>
          <a:ext cx="573038"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D17CA36-553F-431C-A876-58B148982403}">
      <dsp:nvSpPr>
        <dsp:cNvPr id="0" name=""/>
        <dsp:cNvSpPr/>
      </dsp:nvSpPr>
      <dsp:spPr>
        <a:xfrm rot="5400000">
          <a:off x="5175318" y="2421890"/>
          <a:ext cx="1986533" cy="1764958"/>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D35E109-B6D1-4B8B-AFCB-E6E786926924}">
      <dsp:nvSpPr>
        <dsp:cNvPr id="0" name=""/>
        <dsp:cNvSpPr/>
      </dsp:nvSpPr>
      <dsp:spPr>
        <a:xfrm>
          <a:off x="7624102" y="2743861"/>
          <a:ext cx="2292154" cy="8092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9050" rIns="19050" bIns="19050" numCol="1" spcCol="1270" anchor="ctr" anchorCtr="0">
          <a:noAutofit/>
        </a:bodyPr>
        <a:lstStyle/>
        <a:p>
          <a:pPr marL="0" lvl="0" indent="0" algn="l" defTabSz="666750">
            <a:lnSpc>
              <a:spcPct val="90000"/>
            </a:lnSpc>
            <a:spcBef>
              <a:spcPct val="0"/>
            </a:spcBef>
            <a:spcAft>
              <a:spcPct val="35000"/>
            </a:spcAft>
            <a:buNone/>
          </a:pPr>
          <a:r>
            <a:rPr lang="en-IN" sz="1500" kern="1200" dirty="0">
              <a:latin typeface="Poiret One" panose="02000000000000000000" pitchFamily="2" charset="0"/>
            </a:rPr>
            <a:t>Uses Firebase as its backend .</a:t>
          </a:r>
        </a:p>
      </dsp:txBody>
      <dsp:txXfrm>
        <a:off x="7624102" y="2743861"/>
        <a:ext cx="2292154" cy="809283"/>
      </dsp:txXfrm>
    </dsp:sp>
    <dsp:sp modelId="{C4B89C7E-56E7-45B9-9C69-43FC7886BB38}">
      <dsp:nvSpPr>
        <dsp:cNvPr id="0" name=""/>
        <dsp:cNvSpPr/>
      </dsp:nvSpPr>
      <dsp:spPr>
        <a:xfrm>
          <a:off x="7051064" y="3148502"/>
          <a:ext cx="573038"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77EA356-673C-4949-AA89-277F8EE7731F}">
      <dsp:nvSpPr>
        <dsp:cNvPr id="0" name=""/>
        <dsp:cNvSpPr/>
      </dsp:nvSpPr>
      <dsp:spPr>
        <a:xfrm rot="5400000">
          <a:off x="5609299" y="3222615"/>
          <a:ext cx="1515877" cy="1367651"/>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A89DEB2-64D6-4A51-8919-E703E1DEDBA9}">
      <dsp:nvSpPr>
        <dsp:cNvPr id="0" name=""/>
        <dsp:cNvSpPr/>
      </dsp:nvSpPr>
      <dsp:spPr>
        <a:xfrm>
          <a:off x="7624102" y="3556811"/>
          <a:ext cx="2292154" cy="8092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9050" rIns="19050" bIns="19050" numCol="1" spcCol="1270" anchor="ctr" anchorCtr="0">
          <a:noAutofit/>
        </a:bodyPr>
        <a:lstStyle/>
        <a:p>
          <a:pPr marL="0" lvl="0" indent="0" algn="l" defTabSz="666750">
            <a:lnSpc>
              <a:spcPct val="90000"/>
            </a:lnSpc>
            <a:spcBef>
              <a:spcPct val="0"/>
            </a:spcBef>
            <a:spcAft>
              <a:spcPct val="35000"/>
            </a:spcAft>
            <a:buNone/>
          </a:pPr>
          <a:r>
            <a:rPr lang="en-IN" sz="1500" kern="1200" dirty="0">
              <a:latin typeface="Poiret One" panose="02000000000000000000" pitchFamily="2" charset="0"/>
            </a:rPr>
            <a:t>Offline support missing and no mobile support .</a:t>
          </a:r>
        </a:p>
      </dsp:txBody>
      <dsp:txXfrm>
        <a:off x="7624102" y="3556811"/>
        <a:ext cx="2292154" cy="809283"/>
      </dsp:txXfrm>
    </dsp:sp>
    <dsp:sp modelId="{DC6A67E0-524B-40B8-9534-1987E36D57A9}">
      <dsp:nvSpPr>
        <dsp:cNvPr id="0" name=""/>
        <dsp:cNvSpPr/>
      </dsp:nvSpPr>
      <dsp:spPr>
        <a:xfrm>
          <a:off x="7051064" y="3961453"/>
          <a:ext cx="573038"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DC4BBD4-1E7C-4AA5-97A4-3281BBF3A39C}">
      <dsp:nvSpPr>
        <dsp:cNvPr id="0" name=""/>
        <dsp:cNvSpPr/>
      </dsp:nvSpPr>
      <dsp:spPr>
        <a:xfrm rot="5400000">
          <a:off x="6019594" y="3999656"/>
          <a:ext cx="1069671" cy="993266"/>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CF1625-4A84-4E52-802E-13AE3C28186D}">
      <dsp:nvSpPr>
        <dsp:cNvPr id="0" name=""/>
        <dsp:cNvSpPr/>
      </dsp:nvSpPr>
      <dsp:spPr>
        <a:xfrm>
          <a:off x="0" y="1305401"/>
          <a:ext cx="10515600" cy="1740535"/>
        </a:xfrm>
        <a:prstGeom prst="notchedRightArrow">
          <a:avLst/>
        </a:prstGeom>
        <a:solidFill>
          <a:srgbClr val="31C7D7"/>
        </a:solidFill>
        <a:ln>
          <a:noFill/>
        </a:ln>
        <a:effectLst/>
      </dsp:spPr>
      <dsp:style>
        <a:lnRef idx="0">
          <a:scrgbClr r="0" g="0" b="0"/>
        </a:lnRef>
        <a:fillRef idx="1">
          <a:scrgbClr r="0" g="0" b="0"/>
        </a:fillRef>
        <a:effectRef idx="0">
          <a:scrgbClr r="0" g="0" b="0"/>
        </a:effectRef>
        <a:fontRef idx="minor"/>
      </dsp:style>
    </dsp:sp>
    <dsp:sp modelId="{03CEDC32-9767-4E73-B05F-2F8350DB433B}">
      <dsp:nvSpPr>
        <dsp:cNvPr id="0" name=""/>
        <dsp:cNvSpPr/>
      </dsp:nvSpPr>
      <dsp:spPr>
        <a:xfrm>
          <a:off x="4159" y="0"/>
          <a:ext cx="1818408"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b" anchorCtr="0">
          <a:noAutofit/>
        </a:bodyPr>
        <a:lstStyle/>
        <a:p>
          <a:pPr marL="0" lvl="0" indent="0" algn="ctr" defTabSz="889000">
            <a:lnSpc>
              <a:spcPct val="90000"/>
            </a:lnSpc>
            <a:spcBef>
              <a:spcPct val="0"/>
            </a:spcBef>
            <a:spcAft>
              <a:spcPct val="35000"/>
            </a:spcAft>
            <a:buNone/>
          </a:pPr>
          <a:r>
            <a:rPr lang="en-IN" sz="2000" kern="1200" dirty="0">
              <a:solidFill>
                <a:schemeClr val="tx1">
                  <a:lumMod val="75000"/>
                  <a:lumOff val="25000"/>
                </a:schemeClr>
              </a:solidFill>
              <a:latin typeface="Poiret One" panose="02000000000000000000" pitchFamily="2" charset="0"/>
            </a:rPr>
            <a:t>Under design process </a:t>
          </a:r>
          <a:r>
            <a:rPr lang="en-IN" sz="1100" kern="1200" dirty="0"/>
            <a:t>.</a:t>
          </a:r>
        </a:p>
      </dsp:txBody>
      <dsp:txXfrm>
        <a:off x="4159" y="0"/>
        <a:ext cx="1818408" cy="1740535"/>
      </dsp:txXfrm>
    </dsp:sp>
    <dsp:sp modelId="{55FB0942-7D40-4894-B37A-63E6B39FC074}">
      <dsp:nvSpPr>
        <dsp:cNvPr id="0" name=""/>
        <dsp:cNvSpPr/>
      </dsp:nvSpPr>
      <dsp:spPr>
        <a:xfrm>
          <a:off x="695796" y="1958102"/>
          <a:ext cx="435133" cy="435133"/>
        </a:xfrm>
        <a:prstGeom prst="ellipse">
          <a:avLst/>
        </a:prstGeom>
        <a:solidFill>
          <a:schemeClr val="accent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04FA518-E47E-4C38-BE1F-770ACF58AA14}">
      <dsp:nvSpPr>
        <dsp:cNvPr id="0" name=""/>
        <dsp:cNvSpPr/>
      </dsp:nvSpPr>
      <dsp:spPr>
        <a:xfrm>
          <a:off x="1913487" y="2610802"/>
          <a:ext cx="1818408"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t" anchorCtr="0">
          <a:noAutofit/>
        </a:bodyPr>
        <a:lstStyle/>
        <a:p>
          <a:pPr marL="0" lvl="0" indent="0" algn="ctr" defTabSz="889000">
            <a:lnSpc>
              <a:spcPct val="90000"/>
            </a:lnSpc>
            <a:spcBef>
              <a:spcPct val="0"/>
            </a:spcBef>
            <a:spcAft>
              <a:spcPct val="35000"/>
            </a:spcAft>
            <a:buNone/>
          </a:pPr>
          <a:r>
            <a:rPr lang="en-IN" sz="2000" kern="1200" dirty="0">
              <a:solidFill>
                <a:schemeClr val="tx1">
                  <a:lumMod val="75000"/>
                  <a:lumOff val="25000"/>
                </a:schemeClr>
              </a:solidFill>
              <a:latin typeface="Poiret One" panose="02000000000000000000" pitchFamily="2" charset="0"/>
            </a:rPr>
            <a:t>Will use Machine Learning to process and generate passwords .</a:t>
          </a:r>
        </a:p>
      </dsp:txBody>
      <dsp:txXfrm>
        <a:off x="1913487" y="2610802"/>
        <a:ext cx="1818408" cy="1740535"/>
      </dsp:txXfrm>
    </dsp:sp>
    <dsp:sp modelId="{9B7AB736-BEC4-44F7-93BA-E183E9CC082E}">
      <dsp:nvSpPr>
        <dsp:cNvPr id="0" name=""/>
        <dsp:cNvSpPr/>
      </dsp:nvSpPr>
      <dsp:spPr>
        <a:xfrm>
          <a:off x="2605124" y="1958102"/>
          <a:ext cx="435133" cy="435133"/>
        </a:xfrm>
        <a:prstGeom prst="ellipse">
          <a:avLst/>
        </a:prstGeom>
        <a:solidFill>
          <a:schemeClr val="tx1">
            <a:lumMod val="65000"/>
            <a:lumOff val="3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C5A2808-61A2-42EB-8F1C-865B7B06E02D}">
      <dsp:nvSpPr>
        <dsp:cNvPr id="0" name=""/>
        <dsp:cNvSpPr/>
      </dsp:nvSpPr>
      <dsp:spPr>
        <a:xfrm>
          <a:off x="3822815" y="0"/>
          <a:ext cx="1818408"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b" anchorCtr="0">
          <a:noAutofit/>
        </a:bodyPr>
        <a:lstStyle/>
        <a:p>
          <a:pPr marL="0" lvl="0" indent="0" algn="ctr" defTabSz="889000">
            <a:lnSpc>
              <a:spcPct val="90000"/>
            </a:lnSpc>
            <a:spcBef>
              <a:spcPct val="0"/>
            </a:spcBef>
            <a:spcAft>
              <a:spcPct val="35000"/>
            </a:spcAft>
            <a:buNone/>
          </a:pPr>
          <a:r>
            <a:rPr lang="en-IN" sz="2000" kern="1200" dirty="0">
              <a:solidFill>
                <a:schemeClr val="tx1">
                  <a:lumMod val="75000"/>
                  <a:lumOff val="25000"/>
                </a:schemeClr>
              </a:solidFill>
              <a:latin typeface="Poiret One" panose="02000000000000000000" pitchFamily="2" charset="0"/>
            </a:rPr>
            <a:t>Designed under Materialize CSS , Ajax .</a:t>
          </a:r>
        </a:p>
      </dsp:txBody>
      <dsp:txXfrm>
        <a:off x="3822815" y="0"/>
        <a:ext cx="1818408" cy="1740535"/>
      </dsp:txXfrm>
    </dsp:sp>
    <dsp:sp modelId="{62A7ACA2-A035-4DFC-AB61-F4DC7FC688EA}">
      <dsp:nvSpPr>
        <dsp:cNvPr id="0" name=""/>
        <dsp:cNvSpPr/>
      </dsp:nvSpPr>
      <dsp:spPr>
        <a:xfrm>
          <a:off x="4514453" y="1958102"/>
          <a:ext cx="435133" cy="435133"/>
        </a:xfrm>
        <a:prstGeom prst="ellipse">
          <a:avLst/>
        </a:prstGeom>
        <a:solidFill>
          <a:schemeClr val="accent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904DD34-AE0A-4A8B-9A6A-9B5B9F70083C}">
      <dsp:nvSpPr>
        <dsp:cNvPr id="0" name=""/>
        <dsp:cNvSpPr/>
      </dsp:nvSpPr>
      <dsp:spPr>
        <a:xfrm>
          <a:off x="5732144" y="2610802"/>
          <a:ext cx="1818408"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85344" rIns="85344" bIns="85344" numCol="1" spcCol="1270" anchor="t" anchorCtr="0">
          <a:noAutofit/>
        </a:bodyPr>
        <a:lstStyle/>
        <a:p>
          <a:pPr marL="0" lvl="0" indent="0" algn="ctr" defTabSz="533400">
            <a:lnSpc>
              <a:spcPct val="90000"/>
            </a:lnSpc>
            <a:spcBef>
              <a:spcPct val="0"/>
            </a:spcBef>
            <a:spcAft>
              <a:spcPct val="35000"/>
            </a:spcAft>
            <a:buNone/>
          </a:pPr>
          <a:r>
            <a:rPr lang="en-IN" sz="1200" kern="1200" dirty="0">
              <a:solidFill>
                <a:schemeClr val="tx1">
                  <a:lumMod val="75000"/>
                  <a:lumOff val="25000"/>
                </a:schemeClr>
              </a:solidFill>
              <a:latin typeface="Poiret One" panose="02000000000000000000" pitchFamily="2" charset="0"/>
            </a:rPr>
            <a:t>Popular networking sites API are being integrated like Facebook , LinkedIn etc . , so that no need to copy paste passwords . Just click on the Icon you want to and all the authentication will be done by just that one click .</a:t>
          </a:r>
        </a:p>
      </dsp:txBody>
      <dsp:txXfrm>
        <a:off x="5732144" y="2610802"/>
        <a:ext cx="1818408" cy="1740535"/>
      </dsp:txXfrm>
    </dsp:sp>
    <dsp:sp modelId="{656E8423-EF04-45BE-AE82-5525FA5F5FBC}">
      <dsp:nvSpPr>
        <dsp:cNvPr id="0" name=""/>
        <dsp:cNvSpPr/>
      </dsp:nvSpPr>
      <dsp:spPr>
        <a:xfrm>
          <a:off x="6423781" y="1958102"/>
          <a:ext cx="435133" cy="435133"/>
        </a:xfrm>
        <a:prstGeom prst="ellipse">
          <a:avLst/>
        </a:prstGeom>
        <a:solidFill>
          <a:srgbClr val="00B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D10FC34-F87F-4D0A-9C5A-B4B1D9768431}">
      <dsp:nvSpPr>
        <dsp:cNvPr id="0" name=""/>
        <dsp:cNvSpPr/>
      </dsp:nvSpPr>
      <dsp:spPr>
        <a:xfrm>
          <a:off x="7641472" y="0"/>
          <a:ext cx="1818408"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marL="0" lvl="0" indent="0" algn="ctr" defTabSz="844550">
            <a:lnSpc>
              <a:spcPct val="90000"/>
            </a:lnSpc>
            <a:spcBef>
              <a:spcPct val="0"/>
            </a:spcBef>
            <a:spcAft>
              <a:spcPct val="35000"/>
            </a:spcAft>
            <a:buNone/>
          </a:pPr>
          <a:r>
            <a:rPr lang="en-IN" sz="1900" kern="1200" dirty="0">
              <a:solidFill>
                <a:schemeClr val="tx1">
                  <a:lumMod val="75000"/>
                  <a:lumOff val="25000"/>
                </a:schemeClr>
              </a:solidFill>
              <a:latin typeface="Poiret One" panose="02000000000000000000" pitchFamily="2" charset="0"/>
            </a:rPr>
            <a:t>Expected mobile support for Android , IOS and Windows .</a:t>
          </a:r>
        </a:p>
      </dsp:txBody>
      <dsp:txXfrm>
        <a:off x="7641472" y="0"/>
        <a:ext cx="1818408" cy="1740535"/>
      </dsp:txXfrm>
    </dsp:sp>
    <dsp:sp modelId="{EC91635D-D326-4455-97BF-334B2833F62A}">
      <dsp:nvSpPr>
        <dsp:cNvPr id="0" name=""/>
        <dsp:cNvSpPr/>
      </dsp:nvSpPr>
      <dsp:spPr>
        <a:xfrm>
          <a:off x="8333110" y="1958102"/>
          <a:ext cx="435133" cy="435133"/>
        </a:xfrm>
        <a:prstGeom prst="ellipse">
          <a:avLst/>
        </a:prstGeom>
        <a:solidFill>
          <a:srgbClr val="C0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CircleAccentTimeline">
  <dgm:title val=""/>
  <dgm:desc val=""/>
  <dgm:catLst>
    <dgm:cat type="process" pri="75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41" srcId="1" destId="11" srcOrd="0" destOrd="0"/>
        <dgm:cxn modelId="42" srcId="1" destId="12" srcOrd="1" destOrd="0"/>
        <dgm:cxn modelId="5" srcId="0" destId="2" srcOrd="0" destOrd="0"/>
        <dgm:cxn modelId="51" srcId="2" destId="21" srcOrd="0" destOrd="0"/>
        <dgm:cxn modelId="52" srcId="2" destId="22" srcOrd="1"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41" srcId="1" destId="11" srcOrd="0" destOrd="0"/>
        <dgm:cxn modelId="5" srcId="0" destId="2" srcOrd="0" destOrd="0"/>
        <dgm:cxn modelId="51"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41" srcId="1" destId="11" srcOrd="0" destOrd="0"/>
        <dgm:cxn modelId="5" srcId="0" destId="2" srcOrd="0" destOrd="0"/>
        <dgm:cxn modelId="51" srcId="2" destId="21" srcOrd="0" destOrd="0"/>
      </dgm:cxnLst>
      <dgm:bg/>
      <dgm:whole/>
    </dgm:dataModel>
  </dgm:clrData>
  <dgm:layoutNode name="Name0">
    <dgm:varLst>
      <dgm:dir/>
    </dgm:varLst>
    <dgm:choose name="Name1">
      <dgm:if name="Name2" func="var" arg="dir" op="equ" val="norm">
        <dgm:alg type="lin">
          <dgm:param type="fallback" val="2D"/>
          <dgm:param type="nodeVertAlign" val="b"/>
        </dgm:alg>
      </dgm:if>
      <dgm:else name="Name3">
        <dgm:alg type="lin">
          <dgm:param type="fallback" val="2D"/>
          <dgm:param type="nodeVertAlign" val="b"/>
          <dgm:param type="linDir" val="fromR"/>
        </dgm:alg>
      </dgm:else>
    </dgm:choose>
    <dgm:shape xmlns:r="http://schemas.openxmlformats.org/officeDocument/2006/relationships" r:blip="">
      <dgm:adjLst/>
    </dgm:shape>
    <dgm:constrLst>
      <dgm:constr type="h" for="ch" forName="parComposite" refType="h"/>
      <dgm:constr type="w" for="ch" forName="parComposite" refType="h" refFor="ch" refForName="parComposite" fact="0.4986"/>
      <dgm:constr type="h" for="ch" forName="desComposite" refType="h" fact="0.8722"/>
      <dgm:constr type="w" for="ch" forName="desComposite" refType="h" refFor="ch" refForName="desComposite" fact="0.6056"/>
      <dgm:constr type="w" for="ch" forName="parBackupNorm" refType="w" refFor="ch" refForName="parComposite" fact="-0.3369"/>
      <dgm:constr type="w" for="ch" forName="parBackupRTL" refType="w" refFor="ch" refForName="parComposite" fact="-0.3369"/>
      <dgm:constr type="w" for="ch" forName="parBackupRev" refType="w" refFor="ch" refForName="parComposite" fact="0"/>
      <dgm:constr type="w" for="ch" forName="desBackupLeftNorm" refType="w" refFor="ch" refForName="desComposite" fact="-0.3376"/>
      <dgm:constr type="w" for="ch" forName="desBackupLeftRev" refType="w" refFor="ch" refForName="desComposite" fact="-0.3376"/>
      <dgm:constr type="w" for="ch" forName="desBackupRightNorm" refType="w" refFor="ch" refForName="desComposite" fact="-0.3376"/>
      <dgm:constr type="w" for="ch" forName="desBackupRightRev" refType="w" refFor="ch" refForName="desComposite" fact="-0.3376"/>
      <dgm:constr type="w" for="ch" forName="parSpace" refType="w" refFor="ch" refForName="parComposite" fact="0.05"/>
      <dgm:constr type="w" for="ch" forName="desSpace" refType="w" refFor="ch" refForName="parComposite" fact="0.05"/>
      <dgm:constr type="primFontSz" for="des" forName="parTx" op="equ" val="65"/>
      <dgm:constr type="primFontSz" for="des" forName="chTx" refType="primFontSz" refFor="des" refForName="parTx" op="lte" val="65"/>
      <dgm:constr type="primFontSz" for="des" forName="desTx" refType="primFontSz" refFor="des" refForName="chTx" op="lte" val="65"/>
      <dgm:constr type="primFontSz" for="des" forName="desTx" refType="primFontSz" refFor="des" refForName="parTx" op="lte"/>
    </dgm:constrLst>
    <dgm:forEach name="Name4" axis="ch" ptType="node">
      <dgm:layoutNode name="parComposite">
        <dgm:alg type="composite"/>
        <dgm:shape xmlns:r="http://schemas.openxmlformats.org/officeDocument/2006/relationships" r:blip="">
          <dgm:adjLst/>
        </dgm:shape>
        <dgm:choose name="Name5">
          <dgm:if name="Name6" func="var" arg="dir" op="equ" val="norm">
            <dgm:constrLst>
              <dgm:constr type="l" for="ch" forName="parBigCircle"/>
              <dgm:constr type="ctrY" for="ch" forName="parBigCircle" refType="h" fact="0.5639"/>
              <dgm:constr type="w" for="ch" forName="parBigCircle" refType="w" fact="0.6631"/>
              <dgm:constr type="h" for="ch" forName="parBigCircle" refType="w" refFor="ch" refForName="parBigCircle"/>
              <dgm:constr type="r" for="ch" forName="parTx" refType="w"/>
              <dgm:constr type="t" for="ch" forName="parTx"/>
              <dgm:constr type="w" for="ch" forName="parTx" refType="w" fact="0.7084"/>
              <dgm:constr type="h" for="ch" forName="parTx" refType="h" fact="0.4562"/>
              <dgm:constr type="t" for="ch" forName="bSpace" refType="ctrY" refFor="ch" refForName="parBigCircle"/>
              <dgm:constr type="b" for="ch" forName="bSpace" refType="h"/>
              <dgm:constr type="l" for="ch" forName="bSpace"/>
              <dgm:constr type="w" for="ch" forName="bSpace" val="1"/>
            </dgm:constrLst>
          </dgm:if>
          <dgm:else name="Name7">
            <dgm:constrLst>
              <dgm:constr type="r" for="ch" forName="parBigCircle" refType="w"/>
              <dgm:constr type="ctrY" for="ch" forName="parBigCircle" refType="h" fact="0.5639"/>
              <dgm:constr type="w" for="ch" forName="parBigCircle" refType="w" fact="0.6631"/>
              <dgm:constr type="h" for="ch" forName="parBigCircle" refType="w" refFor="ch" refForName="parBigCircle"/>
              <dgm:constr type="l" for="ch" forName="parTx" fact="0"/>
              <dgm:constr type="t" for="ch" forName="parTx"/>
              <dgm:constr type="w" for="ch" forName="parTx" refType="w" fact="0.7084"/>
              <dgm:constr type="h" for="ch" forName="parTx" refType="h" fact="0.4562"/>
              <dgm:constr type="t" for="ch" forName="bSpace" refType="ctrY" refFor="ch" refForName="parBigCircle"/>
              <dgm:constr type="b" for="ch" forName="bSpace" refType="h"/>
              <dgm:constr type="r" for="ch" forName="bSpace"/>
              <dgm:constr type="w" for="ch" forName="bSpace" val="1"/>
            </dgm:constrLst>
          </dgm:else>
        </dgm:choose>
        <dgm:layoutNode name="parBigCircle" styleLbl="node0">
          <dgm:alg type="sp"/>
          <dgm:shape xmlns:r="http://schemas.openxmlformats.org/officeDocument/2006/relationships" type="donut" r:blip="">
            <dgm:adjLst>
              <dgm:adj idx="1" val="0.2"/>
            </dgm:adjLst>
          </dgm:shape>
          <dgm:presOf/>
          <dgm:constrLst>
            <dgm:constr type="h" refType="w" op="equ"/>
          </dgm:constrLst>
        </dgm:layoutNode>
        <dgm:layoutNode name="parTx" styleLbl="revTx">
          <dgm:choose name="Name8">
            <dgm:if name="Name9" func="var" arg="dir" op="equ" val="norm">
              <dgm:alg type="tx">
                <dgm:param type="autoTxRot" val="grav"/>
                <dgm:param type="parTxLTRAlign" val="l"/>
              </dgm:alg>
              <dgm:shape xmlns:r="http://schemas.openxmlformats.org/officeDocument/2006/relationships" rot="295" type="rect" r:blip="">
                <dgm:adjLst/>
              </dgm:shape>
              <dgm:presOf axis="self" ptType="node"/>
              <dgm:constrLst>
                <dgm:constr type="lMarg" refType="primFontSz" fact="0.2"/>
                <dgm:constr type="rMarg"/>
                <dgm:constr type="tMarg"/>
                <dgm:constr type="bMarg"/>
              </dgm:constrLst>
            </dgm:if>
            <dgm:else name="Name10">
              <dgm:alg type="tx">
                <dgm:param type="autoTxRot" val="grav"/>
                <dgm:param type="parTxLTRAlign" val="r"/>
              </dgm:alg>
              <dgm:shape xmlns:r="http://schemas.openxmlformats.org/officeDocument/2006/relationships" rot="65" type="rect" r:blip="">
                <dgm:adjLst/>
              </dgm:shape>
              <dgm:presOf axis="self" ptType="node"/>
              <dgm:constrLst>
                <dgm:constr type="lMarg"/>
                <dgm:constr type="rMarg" refType="primFontSz" fact="0.2"/>
                <dgm:constr type="tMarg"/>
                <dgm:constr type="bMarg"/>
              </dgm:constrLst>
            </dgm:else>
          </dgm:choose>
          <dgm:ruleLst>
            <dgm:rule type="primFontSz" val="5" fact="NaN" max="NaN"/>
          </dgm:ruleLst>
        </dgm:layoutNode>
        <dgm:layoutNode name="bSpace">
          <dgm:alg type="sp"/>
          <dgm:shape xmlns:r="http://schemas.openxmlformats.org/officeDocument/2006/relationships" r:blip="">
            <dgm:adjLst/>
          </dgm:shape>
          <dgm:presOf/>
        </dgm:layoutNode>
      </dgm:layoutNode>
      <dgm:choose name="Name11">
        <dgm:if name="Name12" func="var" arg="dir" op="equ" val="norm">
          <dgm:layoutNode name="parBackupNorm">
            <dgm:alg type="sp"/>
            <dgm:shape xmlns:r="http://schemas.openxmlformats.org/officeDocument/2006/relationships" r:blip="">
              <dgm:adjLst/>
            </dgm:shape>
            <dgm:presOf/>
          </dgm:layoutNode>
        </dgm:if>
        <dgm:else name="Name13">
          <dgm:layoutNode name="parBackupRTL">
            <dgm:alg type="sp"/>
            <dgm:shape xmlns:r="http://schemas.openxmlformats.org/officeDocument/2006/relationships" r:blip="">
              <dgm:adjLst/>
            </dgm:shape>
            <dgm:presOf/>
          </dgm:layoutNode>
        </dgm:else>
      </dgm:choose>
      <dgm:forEach name="Name14" axis="followSib" ptType="sibTrans" hideLastTrans="0" cnt="1">
        <dgm:layoutNode name="parSpace">
          <dgm:alg type="sp"/>
          <dgm:shape xmlns:r="http://schemas.openxmlformats.org/officeDocument/2006/relationships" r:blip="">
            <dgm:adjLst/>
          </dgm:shape>
          <dgm:presOf/>
        </dgm:layoutNode>
      </dgm:forEach>
      <dgm:forEach name="Name15" axis="ch" ptType="node">
        <dgm:choose name="Name16">
          <dgm:if name="Name17" func="var" arg="dir" op="equ" val="norm">
            <dgm:layoutNode name="desBackupLeftNorm">
              <dgm:alg type="sp"/>
              <dgm:shape xmlns:r="http://schemas.openxmlformats.org/officeDocument/2006/relationships" r:blip="">
                <dgm:adjLst/>
              </dgm:shape>
              <dgm:presOf/>
            </dgm:layoutNode>
          </dgm:if>
          <dgm:else name="Name18">
            <dgm:choose name="Name19">
              <dgm:if name="Name20" axis="self" ptType="node" func="pos" op="equ" val="1">
                <dgm:layoutNode name="desBackupRightRev">
                  <dgm:alg type="sp"/>
                  <dgm:shape xmlns:r="http://schemas.openxmlformats.org/officeDocument/2006/relationships" r:blip="">
                    <dgm:adjLst/>
                  </dgm:shape>
                  <dgm:presOf/>
                </dgm:layoutNode>
              </dgm:if>
              <dgm:else name="Name21"/>
            </dgm:choose>
          </dgm:else>
        </dgm:choose>
        <dgm:layoutNode name="desComposite">
          <dgm:alg type="composite"/>
          <dgm:shape xmlns:r="http://schemas.openxmlformats.org/officeDocument/2006/relationships" r:blip="">
            <dgm:adjLst/>
          </dgm:shape>
          <dgm:choose name="Name22">
            <dgm:if name="Name23" func="var" arg="dir" op="equ" val="norm">
              <dgm:constrLst>
                <dgm:constr type="ctrX" for="ch" forName="desCircle" refType="w" fact="0.5"/>
                <dgm:constr type="ctrY" for="ch" forName="desCircle" refType="h" fact="0.5"/>
                <dgm:constr type="w" for="ch" forName="desCircle" refType="w" fact="0.3249"/>
                <dgm:constr type="h" for="ch" forName="desCircle" refType="w" refFor="ch" refForName="desCircle"/>
                <dgm:constr type="l" for="ch" forName="chTx"/>
                <dgm:constr type="b" for="ch" forName="chTx" refType="h"/>
                <dgm:constr type="w" for="ch" forName="chTx" refType="w" fact="0.5786"/>
                <dgm:constr type="h" for="ch" forName="chTx" refType="h" fact="0.4525"/>
                <dgm:constr type="r" for="ch" forName="desTx" refType="w"/>
                <dgm:constr type="t" for="ch" forName="desTx"/>
                <dgm:constr type="w" for="ch" forName="desTx" refType="w" fact="0.5786"/>
                <dgm:constr type="h" for="ch" forName="desTx" refType="h" fact="0.4525"/>
              </dgm:constrLst>
            </dgm:if>
            <dgm:else name="Name24">
              <dgm:constrLst>
                <dgm:constr type="ctrX" for="ch" forName="desCircle" refType="w" fact="0.5"/>
                <dgm:constr type="ctrY" for="ch" forName="desCircle" refType="h" fact="0.5"/>
                <dgm:constr type="w" for="ch" forName="desCircle" refType="w" fact="0.3249"/>
                <dgm:constr type="h" for="ch" forName="desCircle" refType="w" refFor="ch" refForName="desCircle"/>
                <dgm:constr type="r" for="ch" forName="chTx" refType="w"/>
                <dgm:constr type="b" for="ch" forName="chTx" refType="h"/>
                <dgm:constr type="w" for="ch" forName="chTx" refType="w" fact="0.5786"/>
                <dgm:constr type="h" for="ch" forName="chTx" refType="h" fact="0.4525"/>
                <dgm:constr type="l" for="ch" forName="desTx"/>
                <dgm:constr type="t" for="ch" forName="desTx"/>
                <dgm:constr type="w" for="ch" forName="desTx" refType="w" fact="0.5786"/>
                <dgm:constr type="h" for="ch" forName="desTx" refType="h" fact="0.4525"/>
              </dgm:constrLst>
            </dgm:else>
          </dgm:choose>
          <dgm:layoutNode name="desCircle" styleLbl="node1">
            <dgm:alg type="sp"/>
            <dgm:shape xmlns:r="http://schemas.openxmlformats.org/officeDocument/2006/relationships" type="ellipse" r:blip="">
              <dgm:adjLst/>
            </dgm:shape>
            <dgm:presOf/>
            <dgm:constrLst>
              <dgm:constr type="h" refType="w" op="equ"/>
            </dgm:constrLst>
          </dgm:layoutNode>
          <dgm:layoutNode name="chTx" styleLbl="revTx">
            <dgm:choose name="Name25">
              <dgm:if name="Name26" func="var" arg="dir" op="equ" val="norm">
                <dgm:alg type="tx">
                  <dgm:param type="autoTxRot" val="grav"/>
                  <dgm:param type="parTxLTRAlign" val="r"/>
                  <dgm:param type="txAnchorVert" val="mid"/>
                  <dgm:param type="txAnchorVertCh" val="mid"/>
                </dgm:alg>
                <dgm:shape xmlns:r="http://schemas.openxmlformats.org/officeDocument/2006/relationships" rot="295" type="rect" r:blip="">
                  <dgm:adjLst/>
                </dgm:shape>
                <dgm:presOf axis="self" ptType="node"/>
              </dgm:if>
              <dgm:else name="Name27">
                <dgm:alg type="tx">
                  <dgm:param type="autoTxRot" val="grav"/>
                  <dgm:param type="parTxLTRAlign" val="l"/>
                  <dgm:param type="txAnchorVert" val="mid"/>
                  <dgm:param type="txAnchorVertCh" val="mid"/>
                </dgm:alg>
                <dgm:shape xmlns:r="http://schemas.openxmlformats.org/officeDocument/2006/relationships" rot="65" type="rect" r:blip="">
                  <dgm:adjLst/>
                </dgm:shape>
                <dgm:presOf axis="self" ptType="node"/>
              </dgm:else>
            </dgm:choose>
            <dgm:choose name="Name28">
              <dgm:if name="Name29" func="var" arg="dir" op="equ" val="norm">
                <dgm:constrLst>
                  <dgm:constr type="lMarg"/>
                  <dgm:constr type="rMarg" refType="primFontSz" fact="0.2"/>
                  <dgm:constr type="tMarg"/>
                  <dgm:constr type="bMarg"/>
                </dgm:constrLst>
              </dgm:if>
              <dgm:else name="Name30">
                <dgm:constrLst>
                  <dgm:constr type="rMarg"/>
                  <dgm:constr type="lMarg" refType="primFontSz" fact="0.2"/>
                  <dgm:constr type="tMarg"/>
                  <dgm:constr type="bMarg"/>
                </dgm:constrLst>
              </dgm:else>
            </dgm:choose>
            <dgm:ruleLst>
              <dgm:rule type="primFontSz" val="5" fact="NaN" max="NaN"/>
            </dgm:ruleLst>
          </dgm:layoutNode>
          <dgm:layoutNode name="desTx" styleLbl="revTx">
            <dgm:varLst>
              <dgm:bulletEnabled val="1"/>
            </dgm:varLst>
            <dgm:choose name="Name31">
              <dgm:if name="Name32" func="var" arg="dir" op="equ" val="norm">
                <dgm:alg type="tx">
                  <dgm:param type="autoTxRot" val="grav"/>
                  <dgm:param type="parTxLTRAlign" val="l"/>
                  <dgm:param type="shpTxLTRAlignCh" val="l"/>
                  <dgm:param type="stBulletLvl" val="1"/>
                  <dgm:param type="txAnchorVert" val="mid"/>
                </dgm:alg>
                <dgm:shape xmlns:r="http://schemas.openxmlformats.org/officeDocument/2006/relationships" rot="295" type="rect" r:blip="">
                  <dgm:adjLst/>
                </dgm:shape>
                <dgm:presOf axis="des" ptType="node"/>
              </dgm:if>
              <dgm:else name="Name33">
                <dgm:alg type="tx">
                  <dgm:param type="autoTxRot" val="grav"/>
                  <dgm:param type="parTxLTRAlign" val="r"/>
                  <dgm:param type="shpTxLTRAlignCh" val="r"/>
                  <dgm:param type="stBulletLvl" val="1"/>
                  <dgm:param type="txAnchorVert" val="mid"/>
                </dgm:alg>
                <dgm:shape xmlns:r="http://schemas.openxmlformats.org/officeDocument/2006/relationships" rot="65" type="rect" r:blip="">
                  <dgm:adjLst/>
                </dgm:shape>
                <dgm:presOf axis="des" ptType="node"/>
              </dgm:else>
            </dgm:choose>
            <dgm:choose name="Name34">
              <dgm:if name="Name35" func="var" arg="dir" op="equ" val="norm">
                <dgm:constrLst>
                  <dgm:constr type="rMarg"/>
                  <dgm:constr type="lMarg" refType="primFontSz" fact="0.2"/>
                  <dgm:constr type="tMarg"/>
                  <dgm:constr type="bMarg"/>
                </dgm:constrLst>
              </dgm:if>
              <dgm:else name="Name36">
                <dgm:constrLst>
                  <dgm:constr type="lMarg"/>
                  <dgm:constr type="rMarg" refType="primFontSz" fact="0.2"/>
                  <dgm:constr type="tMarg"/>
                  <dgm:constr type="bMarg"/>
                </dgm:constrLst>
              </dgm:else>
            </dgm:choose>
            <dgm:ruleLst>
              <dgm:rule type="primFontSz" val="5" fact="NaN" max="NaN"/>
            </dgm:ruleLst>
          </dgm:layoutNode>
        </dgm:layoutNode>
        <dgm:layoutNode name="desBackupRightNorm">
          <dgm:alg type="sp"/>
          <dgm:shape xmlns:r="http://schemas.openxmlformats.org/officeDocument/2006/relationships" r:blip="">
            <dgm:adjLst/>
          </dgm:shape>
          <dgm:presOf/>
        </dgm:layoutNode>
        <dgm:choose name="Name37">
          <dgm:if name="Name38" func="var" arg="dir" op="neq" val="norm">
            <dgm:choose name="Name39">
              <dgm:if name="Name40" axis="self" ptType="node" func="revPos" op="neq" val="1">
                <dgm:layoutNode name="desBackupLeftRev">
                  <dgm:alg type="sp"/>
                  <dgm:shape xmlns:r="http://schemas.openxmlformats.org/officeDocument/2006/relationships" r:blip="">
                    <dgm:adjLst/>
                  </dgm:shape>
                  <dgm:presOf/>
                </dgm:layoutNode>
              </dgm:if>
              <dgm:else name="Name41"/>
            </dgm:choose>
          </dgm:if>
          <dgm:else name="Name42"/>
        </dgm:choose>
        <dgm:forEach name="Name43" axis="followSib" ptType="sibTrans" hideLastTrans="0" cnt="1">
          <dgm:layoutNode name="desSpace">
            <dgm:alg type="sp"/>
            <dgm:shape xmlns:r="http://schemas.openxmlformats.org/officeDocument/2006/relationships" r:blip="">
              <dgm:adjLst/>
            </dgm:shape>
            <dgm:presOf/>
          </dgm:layoutNode>
        </dgm:forEach>
      </dgm:forEach>
      <dgm:choose name="Name44">
        <dgm:if name="Name45" func="var" arg="dir" op="neq" val="norm">
          <dgm:layoutNode name="parBackupRev">
            <dgm:alg type="sp"/>
            <dgm:shape xmlns:r="http://schemas.openxmlformats.org/officeDocument/2006/relationships" r:blip="">
              <dgm:adjLst/>
            </dgm:shape>
            <dgm:presOf/>
          </dgm:layoutNode>
        </dgm:if>
        <dgm:else name="Name46"/>
      </dgm:choose>
    </dgm:forEach>
  </dgm:layoutNode>
</dgm:layoutDef>
</file>

<file path=ppt/diagrams/layout3.xml><?xml version="1.0" encoding="utf-8"?>
<dgm:layoutDef xmlns:dgm="http://schemas.openxmlformats.org/drawingml/2006/diagram" xmlns:a="http://schemas.openxmlformats.org/drawingml/2006/main" uniqueId="urn:microsoft.com/office/officeart/2008/layout/CircleAccentTimeline">
  <dgm:title val=""/>
  <dgm:desc val=""/>
  <dgm:catLst>
    <dgm:cat type="process" pri="75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41" srcId="1" destId="11" srcOrd="0" destOrd="0"/>
        <dgm:cxn modelId="42" srcId="1" destId="12" srcOrd="1" destOrd="0"/>
        <dgm:cxn modelId="5" srcId="0" destId="2" srcOrd="0" destOrd="0"/>
        <dgm:cxn modelId="51" srcId="2" destId="21" srcOrd="0" destOrd="0"/>
        <dgm:cxn modelId="52" srcId="2" destId="22" srcOrd="1"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41" srcId="1" destId="11" srcOrd="0" destOrd="0"/>
        <dgm:cxn modelId="5" srcId="0" destId="2" srcOrd="0" destOrd="0"/>
        <dgm:cxn modelId="51"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41" srcId="1" destId="11" srcOrd="0" destOrd="0"/>
        <dgm:cxn modelId="5" srcId="0" destId="2" srcOrd="0" destOrd="0"/>
        <dgm:cxn modelId="51" srcId="2" destId="21" srcOrd="0" destOrd="0"/>
      </dgm:cxnLst>
      <dgm:bg/>
      <dgm:whole/>
    </dgm:dataModel>
  </dgm:clrData>
  <dgm:layoutNode name="Name0">
    <dgm:varLst>
      <dgm:dir/>
    </dgm:varLst>
    <dgm:choose name="Name1">
      <dgm:if name="Name2" func="var" arg="dir" op="equ" val="norm">
        <dgm:alg type="lin">
          <dgm:param type="fallback" val="2D"/>
          <dgm:param type="nodeVertAlign" val="b"/>
        </dgm:alg>
      </dgm:if>
      <dgm:else name="Name3">
        <dgm:alg type="lin">
          <dgm:param type="fallback" val="2D"/>
          <dgm:param type="nodeVertAlign" val="b"/>
          <dgm:param type="linDir" val="fromR"/>
        </dgm:alg>
      </dgm:else>
    </dgm:choose>
    <dgm:shape xmlns:r="http://schemas.openxmlformats.org/officeDocument/2006/relationships" r:blip="">
      <dgm:adjLst/>
    </dgm:shape>
    <dgm:constrLst>
      <dgm:constr type="h" for="ch" forName="parComposite" refType="h"/>
      <dgm:constr type="w" for="ch" forName="parComposite" refType="h" refFor="ch" refForName="parComposite" fact="0.4986"/>
      <dgm:constr type="h" for="ch" forName="desComposite" refType="h" fact="0.8722"/>
      <dgm:constr type="w" for="ch" forName="desComposite" refType="h" refFor="ch" refForName="desComposite" fact="0.6056"/>
      <dgm:constr type="w" for="ch" forName="parBackupNorm" refType="w" refFor="ch" refForName="parComposite" fact="-0.3369"/>
      <dgm:constr type="w" for="ch" forName="parBackupRTL" refType="w" refFor="ch" refForName="parComposite" fact="-0.3369"/>
      <dgm:constr type="w" for="ch" forName="parBackupRev" refType="w" refFor="ch" refForName="parComposite" fact="0"/>
      <dgm:constr type="w" for="ch" forName="desBackupLeftNorm" refType="w" refFor="ch" refForName="desComposite" fact="-0.3376"/>
      <dgm:constr type="w" for="ch" forName="desBackupLeftRev" refType="w" refFor="ch" refForName="desComposite" fact="-0.3376"/>
      <dgm:constr type="w" for="ch" forName="desBackupRightNorm" refType="w" refFor="ch" refForName="desComposite" fact="-0.3376"/>
      <dgm:constr type="w" for="ch" forName="desBackupRightRev" refType="w" refFor="ch" refForName="desComposite" fact="-0.3376"/>
      <dgm:constr type="w" for="ch" forName="parSpace" refType="w" refFor="ch" refForName="parComposite" fact="0.05"/>
      <dgm:constr type="w" for="ch" forName="desSpace" refType="w" refFor="ch" refForName="parComposite" fact="0.05"/>
      <dgm:constr type="primFontSz" for="des" forName="parTx" op="equ" val="65"/>
      <dgm:constr type="primFontSz" for="des" forName="chTx" refType="primFontSz" refFor="des" refForName="parTx" op="lte" val="65"/>
      <dgm:constr type="primFontSz" for="des" forName="desTx" refType="primFontSz" refFor="des" refForName="chTx" op="lte" val="65"/>
      <dgm:constr type="primFontSz" for="des" forName="desTx" refType="primFontSz" refFor="des" refForName="parTx" op="lte"/>
    </dgm:constrLst>
    <dgm:forEach name="Name4" axis="ch" ptType="node">
      <dgm:layoutNode name="parComposite">
        <dgm:alg type="composite"/>
        <dgm:shape xmlns:r="http://schemas.openxmlformats.org/officeDocument/2006/relationships" r:blip="">
          <dgm:adjLst/>
        </dgm:shape>
        <dgm:choose name="Name5">
          <dgm:if name="Name6" func="var" arg="dir" op="equ" val="norm">
            <dgm:constrLst>
              <dgm:constr type="l" for="ch" forName="parBigCircle"/>
              <dgm:constr type="ctrY" for="ch" forName="parBigCircle" refType="h" fact="0.5639"/>
              <dgm:constr type="w" for="ch" forName="parBigCircle" refType="w" fact="0.6631"/>
              <dgm:constr type="h" for="ch" forName="parBigCircle" refType="w" refFor="ch" refForName="parBigCircle"/>
              <dgm:constr type="r" for="ch" forName="parTx" refType="w"/>
              <dgm:constr type="t" for="ch" forName="parTx"/>
              <dgm:constr type="w" for="ch" forName="parTx" refType="w" fact="0.7084"/>
              <dgm:constr type="h" for="ch" forName="parTx" refType="h" fact="0.4562"/>
              <dgm:constr type="t" for="ch" forName="bSpace" refType="ctrY" refFor="ch" refForName="parBigCircle"/>
              <dgm:constr type="b" for="ch" forName="bSpace" refType="h"/>
              <dgm:constr type="l" for="ch" forName="bSpace"/>
              <dgm:constr type="w" for="ch" forName="bSpace" val="1"/>
            </dgm:constrLst>
          </dgm:if>
          <dgm:else name="Name7">
            <dgm:constrLst>
              <dgm:constr type="r" for="ch" forName="parBigCircle" refType="w"/>
              <dgm:constr type="ctrY" for="ch" forName="parBigCircle" refType="h" fact="0.5639"/>
              <dgm:constr type="w" for="ch" forName="parBigCircle" refType="w" fact="0.6631"/>
              <dgm:constr type="h" for="ch" forName="parBigCircle" refType="w" refFor="ch" refForName="parBigCircle"/>
              <dgm:constr type="l" for="ch" forName="parTx" fact="0"/>
              <dgm:constr type="t" for="ch" forName="parTx"/>
              <dgm:constr type="w" for="ch" forName="parTx" refType="w" fact="0.7084"/>
              <dgm:constr type="h" for="ch" forName="parTx" refType="h" fact="0.4562"/>
              <dgm:constr type="t" for="ch" forName="bSpace" refType="ctrY" refFor="ch" refForName="parBigCircle"/>
              <dgm:constr type="b" for="ch" forName="bSpace" refType="h"/>
              <dgm:constr type="r" for="ch" forName="bSpace"/>
              <dgm:constr type="w" for="ch" forName="bSpace" val="1"/>
            </dgm:constrLst>
          </dgm:else>
        </dgm:choose>
        <dgm:layoutNode name="parBigCircle" styleLbl="node0">
          <dgm:alg type="sp"/>
          <dgm:shape xmlns:r="http://schemas.openxmlformats.org/officeDocument/2006/relationships" type="donut" r:blip="">
            <dgm:adjLst>
              <dgm:adj idx="1" val="0.2"/>
            </dgm:adjLst>
          </dgm:shape>
          <dgm:presOf/>
          <dgm:constrLst>
            <dgm:constr type="h" refType="w" op="equ"/>
          </dgm:constrLst>
        </dgm:layoutNode>
        <dgm:layoutNode name="parTx" styleLbl="revTx">
          <dgm:choose name="Name8">
            <dgm:if name="Name9" func="var" arg="dir" op="equ" val="norm">
              <dgm:alg type="tx">
                <dgm:param type="autoTxRot" val="grav"/>
                <dgm:param type="parTxLTRAlign" val="l"/>
              </dgm:alg>
              <dgm:shape xmlns:r="http://schemas.openxmlformats.org/officeDocument/2006/relationships" rot="295" type="rect" r:blip="">
                <dgm:adjLst/>
              </dgm:shape>
              <dgm:presOf axis="self" ptType="node"/>
              <dgm:constrLst>
                <dgm:constr type="lMarg" refType="primFontSz" fact="0.2"/>
                <dgm:constr type="rMarg"/>
                <dgm:constr type="tMarg"/>
                <dgm:constr type="bMarg"/>
              </dgm:constrLst>
            </dgm:if>
            <dgm:else name="Name10">
              <dgm:alg type="tx">
                <dgm:param type="autoTxRot" val="grav"/>
                <dgm:param type="parTxLTRAlign" val="r"/>
              </dgm:alg>
              <dgm:shape xmlns:r="http://schemas.openxmlformats.org/officeDocument/2006/relationships" rot="65" type="rect" r:blip="">
                <dgm:adjLst/>
              </dgm:shape>
              <dgm:presOf axis="self" ptType="node"/>
              <dgm:constrLst>
                <dgm:constr type="lMarg"/>
                <dgm:constr type="rMarg" refType="primFontSz" fact="0.2"/>
                <dgm:constr type="tMarg"/>
                <dgm:constr type="bMarg"/>
              </dgm:constrLst>
            </dgm:else>
          </dgm:choose>
          <dgm:ruleLst>
            <dgm:rule type="primFontSz" val="5" fact="NaN" max="NaN"/>
          </dgm:ruleLst>
        </dgm:layoutNode>
        <dgm:layoutNode name="bSpace">
          <dgm:alg type="sp"/>
          <dgm:shape xmlns:r="http://schemas.openxmlformats.org/officeDocument/2006/relationships" r:blip="">
            <dgm:adjLst/>
          </dgm:shape>
          <dgm:presOf/>
        </dgm:layoutNode>
      </dgm:layoutNode>
      <dgm:choose name="Name11">
        <dgm:if name="Name12" func="var" arg="dir" op="equ" val="norm">
          <dgm:layoutNode name="parBackupNorm">
            <dgm:alg type="sp"/>
            <dgm:shape xmlns:r="http://schemas.openxmlformats.org/officeDocument/2006/relationships" r:blip="">
              <dgm:adjLst/>
            </dgm:shape>
            <dgm:presOf/>
          </dgm:layoutNode>
        </dgm:if>
        <dgm:else name="Name13">
          <dgm:layoutNode name="parBackupRTL">
            <dgm:alg type="sp"/>
            <dgm:shape xmlns:r="http://schemas.openxmlformats.org/officeDocument/2006/relationships" r:blip="">
              <dgm:adjLst/>
            </dgm:shape>
            <dgm:presOf/>
          </dgm:layoutNode>
        </dgm:else>
      </dgm:choose>
      <dgm:forEach name="Name14" axis="followSib" ptType="sibTrans" hideLastTrans="0" cnt="1">
        <dgm:layoutNode name="parSpace">
          <dgm:alg type="sp"/>
          <dgm:shape xmlns:r="http://schemas.openxmlformats.org/officeDocument/2006/relationships" r:blip="">
            <dgm:adjLst/>
          </dgm:shape>
          <dgm:presOf/>
        </dgm:layoutNode>
      </dgm:forEach>
      <dgm:forEach name="Name15" axis="ch" ptType="node">
        <dgm:choose name="Name16">
          <dgm:if name="Name17" func="var" arg="dir" op="equ" val="norm">
            <dgm:layoutNode name="desBackupLeftNorm">
              <dgm:alg type="sp"/>
              <dgm:shape xmlns:r="http://schemas.openxmlformats.org/officeDocument/2006/relationships" r:blip="">
                <dgm:adjLst/>
              </dgm:shape>
              <dgm:presOf/>
            </dgm:layoutNode>
          </dgm:if>
          <dgm:else name="Name18">
            <dgm:choose name="Name19">
              <dgm:if name="Name20" axis="self" ptType="node" func="pos" op="equ" val="1">
                <dgm:layoutNode name="desBackupRightRev">
                  <dgm:alg type="sp"/>
                  <dgm:shape xmlns:r="http://schemas.openxmlformats.org/officeDocument/2006/relationships" r:blip="">
                    <dgm:adjLst/>
                  </dgm:shape>
                  <dgm:presOf/>
                </dgm:layoutNode>
              </dgm:if>
              <dgm:else name="Name21"/>
            </dgm:choose>
          </dgm:else>
        </dgm:choose>
        <dgm:layoutNode name="desComposite">
          <dgm:alg type="composite"/>
          <dgm:shape xmlns:r="http://schemas.openxmlformats.org/officeDocument/2006/relationships" r:blip="">
            <dgm:adjLst/>
          </dgm:shape>
          <dgm:choose name="Name22">
            <dgm:if name="Name23" func="var" arg="dir" op="equ" val="norm">
              <dgm:constrLst>
                <dgm:constr type="ctrX" for="ch" forName="desCircle" refType="w" fact="0.5"/>
                <dgm:constr type="ctrY" for="ch" forName="desCircle" refType="h" fact="0.5"/>
                <dgm:constr type="w" for="ch" forName="desCircle" refType="w" fact="0.3249"/>
                <dgm:constr type="h" for="ch" forName="desCircle" refType="w" refFor="ch" refForName="desCircle"/>
                <dgm:constr type="l" for="ch" forName="chTx"/>
                <dgm:constr type="b" for="ch" forName="chTx" refType="h"/>
                <dgm:constr type="w" for="ch" forName="chTx" refType="w" fact="0.5786"/>
                <dgm:constr type="h" for="ch" forName="chTx" refType="h" fact="0.4525"/>
                <dgm:constr type="r" for="ch" forName="desTx" refType="w"/>
                <dgm:constr type="t" for="ch" forName="desTx"/>
                <dgm:constr type="w" for="ch" forName="desTx" refType="w" fact="0.5786"/>
                <dgm:constr type="h" for="ch" forName="desTx" refType="h" fact="0.4525"/>
              </dgm:constrLst>
            </dgm:if>
            <dgm:else name="Name24">
              <dgm:constrLst>
                <dgm:constr type="ctrX" for="ch" forName="desCircle" refType="w" fact="0.5"/>
                <dgm:constr type="ctrY" for="ch" forName="desCircle" refType="h" fact="0.5"/>
                <dgm:constr type="w" for="ch" forName="desCircle" refType="w" fact="0.3249"/>
                <dgm:constr type="h" for="ch" forName="desCircle" refType="w" refFor="ch" refForName="desCircle"/>
                <dgm:constr type="r" for="ch" forName="chTx" refType="w"/>
                <dgm:constr type="b" for="ch" forName="chTx" refType="h"/>
                <dgm:constr type="w" for="ch" forName="chTx" refType="w" fact="0.5786"/>
                <dgm:constr type="h" for="ch" forName="chTx" refType="h" fact="0.4525"/>
                <dgm:constr type="l" for="ch" forName="desTx"/>
                <dgm:constr type="t" for="ch" forName="desTx"/>
                <dgm:constr type="w" for="ch" forName="desTx" refType="w" fact="0.5786"/>
                <dgm:constr type="h" for="ch" forName="desTx" refType="h" fact="0.4525"/>
              </dgm:constrLst>
            </dgm:else>
          </dgm:choose>
          <dgm:layoutNode name="desCircle" styleLbl="node1">
            <dgm:alg type="sp"/>
            <dgm:shape xmlns:r="http://schemas.openxmlformats.org/officeDocument/2006/relationships" type="ellipse" r:blip="">
              <dgm:adjLst/>
            </dgm:shape>
            <dgm:presOf/>
            <dgm:constrLst>
              <dgm:constr type="h" refType="w" op="equ"/>
            </dgm:constrLst>
          </dgm:layoutNode>
          <dgm:layoutNode name="chTx" styleLbl="revTx">
            <dgm:choose name="Name25">
              <dgm:if name="Name26" func="var" arg="dir" op="equ" val="norm">
                <dgm:alg type="tx">
                  <dgm:param type="autoTxRot" val="grav"/>
                  <dgm:param type="parTxLTRAlign" val="r"/>
                  <dgm:param type="txAnchorVert" val="mid"/>
                  <dgm:param type="txAnchorVertCh" val="mid"/>
                </dgm:alg>
                <dgm:shape xmlns:r="http://schemas.openxmlformats.org/officeDocument/2006/relationships" rot="295" type="rect" r:blip="">
                  <dgm:adjLst/>
                </dgm:shape>
                <dgm:presOf axis="self" ptType="node"/>
              </dgm:if>
              <dgm:else name="Name27">
                <dgm:alg type="tx">
                  <dgm:param type="autoTxRot" val="grav"/>
                  <dgm:param type="parTxLTRAlign" val="l"/>
                  <dgm:param type="txAnchorVert" val="mid"/>
                  <dgm:param type="txAnchorVertCh" val="mid"/>
                </dgm:alg>
                <dgm:shape xmlns:r="http://schemas.openxmlformats.org/officeDocument/2006/relationships" rot="65" type="rect" r:blip="">
                  <dgm:adjLst/>
                </dgm:shape>
                <dgm:presOf axis="self" ptType="node"/>
              </dgm:else>
            </dgm:choose>
            <dgm:choose name="Name28">
              <dgm:if name="Name29" func="var" arg="dir" op="equ" val="norm">
                <dgm:constrLst>
                  <dgm:constr type="lMarg"/>
                  <dgm:constr type="rMarg" refType="primFontSz" fact="0.2"/>
                  <dgm:constr type="tMarg"/>
                  <dgm:constr type="bMarg"/>
                </dgm:constrLst>
              </dgm:if>
              <dgm:else name="Name30">
                <dgm:constrLst>
                  <dgm:constr type="rMarg"/>
                  <dgm:constr type="lMarg" refType="primFontSz" fact="0.2"/>
                  <dgm:constr type="tMarg"/>
                  <dgm:constr type="bMarg"/>
                </dgm:constrLst>
              </dgm:else>
            </dgm:choose>
            <dgm:ruleLst>
              <dgm:rule type="primFontSz" val="5" fact="NaN" max="NaN"/>
            </dgm:ruleLst>
          </dgm:layoutNode>
          <dgm:layoutNode name="desTx" styleLbl="revTx">
            <dgm:varLst>
              <dgm:bulletEnabled val="1"/>
            </dgm:varLst>
            <dgm:choose name="Name31">
              <dgm:if name="Name32" func="var" arg="dir" op="equ" val="norm">
                <dgm:alg type="tx">
                  <dgm:param type="autoTxRot" val="grav"/>
                  <dgm:param type="parTxLTRAlign" val="l"/>
                  <dgm:param type="shpTxLTRAlignCh" val="l"/>
                  <dgm:param type="stBulletLvl" val="1"/>
                  <dgm:param type="txAnchorVert" val="mid"/>
                </dgm:alg>
                <dgm:shape xmlns:r="http://schemas.openxmlformats.org/officeDocument/2006/relationships" rot="295" type="rect" r:blip="">
                  <dgm:adjLst/>
                </dgm:shape>
                <dgm:presOf axis="des" ptType="node"/>
              </dgm:if>
              <dgm:else name="Name33">
                <dgm:alg type="tx">
                  <dgm:param type="autoTxRot" val="grav"/>
                  <dgm:param type="parTxLTRAlign" val="r"/>
                  <dgm:param type="shpTxLTRAlignCh" val="r"/>
                  <dgm:param type="stBulletLvl" val="1"/>
                  <dgm:param type="txAnchorVert" val="mid"/>
                </dgm:alg>
                <dgm:shape xmlns:r="http://schemas.openxmlformats.org/officeDocument/2006/relationships" rot="65" type="rect" r:blip="">
                  <dgm:adjLst/>
                </dgm:shape>
                <dgm:presOf axis="des" ptType="node"/>
              </dgm:else>
            </dgm:choose>
            <dgm:choose name="Name34">
              <dgm:if name="Name35" func="var" arg="dir" op="equ" val="norm">
                <dgm:constrLst>
                  <dgm:constr type="rMarg"/>
                  <dgm:constr type="lMarg" refType="primFontSz" fact="0.2"/>
                  <dgm:constr type="tMarg"/>
                  <dgm:constr type="bMarg"/>
                </dgm:constrLst>
              </dgm:if>
              <dgm:else name="Name36">
                <dgm:constrLst>
                  <dgm:constr type="lMarg"/>
                  <dgm:constr type="rMarg" refType="primFontSz" fact="0.2"/>
                  <dgm:constr type="tMarg"/>
                  <dgm:constr type="bMarg"/>
                </dgm:constrLst>
              </dgm:else>
            </dgm:choose>
            <dgm:ruleLst>
              <dgm:rule type="primFontSz" val="5" fact="NaN" max="NaN"/>
            </dgm:ruleLst>
          </dgm:layoutNode>
        </dgm:layoutNode>
        <dgm:layoutNode name="desBackupRightNorm">
          <dgm:alg type="sp"/>
          <dgm:shape xmlns:r="http://schemas.openxmlformats.org/officeDocument/2006/relationships" r:blip="">
            <dgm:adjLst/>
          </dgm:shape>
          <dgm:presOf/>
        </dgm:layoutNode>
        <dgm:choose name="Name37">
          <dgm:if name="Name38" func="var" arg="dir" op="neq" val="norm">
            <dgm:choose name="Name39">
              <dgm:if name="Name40" axis="self" ptType="node" func="revPos" op="neq" val="1">
                <dgm:layoutNode name="desBackupLeftRev">
                  <dgm:alg type="sp"/>
                  <dgm:shape xmlns:r="http://schemas.openxmlformats.org/officeDocument/2006/relationships" r:blip="">
                    <dgm:adjLst/>
                  </dgm:shape>
                  <dgm:presOf/>
                </dgm:layoutNode>
              </dgm:if>
              <dgm:else name="Name41"/>
            </dgm:choose>
          </dgm:if>
          <dgm:else name="Name42"/>
        </dgm:choose>
        <dgm:forEach name="Name43" axis="followSib" ptType="sibTrans" hideLastTrans="0" cnt="1">
          <dgm:layoutNode name="desSpace">
            <dgm:alg type="sp"/>
            <dgm:shape xmlns:r="http://schemas.openxmlformats.org/officeDocument/2006/relationships" r:blip="">
              <dgm:adjLst/>
            </dgm:shape>
            <dgm:presOf/>
          </dgm:layoutNode>
        </dgm:forEach>
      </dgm:forEach>
      <dgm:choose name="Name44">
        <dgm:if name="Name45" func="var" arg="dir" op="neq" val="norm">
          <dgm:layoutNode name="parBackupRev">
            <dgm:alg type="sp"/>
            <dgm:shape xmlns:r="http://schemas.openxmlformats.org/officeDocument/2006/relationships" r:blip="">
              <dgm:adjLst/>
            </dgm:shape>
            <dgm:presOf/>
          </dgm:layoutNode>
        </dgm:if>
        <dgm:else name="Name46"/>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target1">
  <dgm:title val=""/>
  <dgm:desc val=""/>
  <dgm:catLst>
    <dgm:cat type="relationship" pri="25000"/>
    <dgm:cat type="convert" pri="2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ite">
    <dgm:varLst>
      <dgm:chMax val="5"/>
      <dgm:dir/>
      <dgm:resizeHandles val="exact"/>
    </dgm:varLst>
    <dgm:alg type="composite">
      <dgm:param type="ar" val="1.25"/>
    </dgm:alg>
    <dgm:shape xmlns:r="http://schemas.openxmlformats.org/officeDocument/2006/relationships" r:blip="">
      <dgm:adjLst/>
    </dgm:shape>
    <dgm:presOf/>
    <dgm:choose name="Name0">
      <dgm:if name="Name1" func="var" arg="dir" op="equ" val="norm">
        <dgm:choose name="Name2">
          <dgm:if name="Name3" axis="ch" ptType="node" func="cnt" op="equ" val="0">
            <dgm:constrLst/>
          </dgm:if>
          <dgm:if name="Name4" axis="ch" ptType="node" func="cnt" op="equ" val="1">
            <dgm:constrLst>
              <dgm:constr type="primFontSz" for="des" ptType="node" op="equ" val="65"/>
              <dgm:constr type="w" for="ch" forName="circle1" refType="w" fact="0.6"/>
              <dgm:constr type="h" for="ch" forName="circle1" refType="w" refFor="ch" refForName="circle1"/>
              <dgm:constr type="ctrX" for="ch" forName="circle1" refType="w" fact="0.3"/>
              <dgm:constr type="ctrY" for="ch" forName="circle1" refType="h" fact="0.625"/>
              <dgm:constr type="w" for="ch" forName="text1" refType="w" fact="0.3"/>
              <dgm:constr type="h" for="ch" forName="text1" refType="h" fact="0.3125"/>
              <dgm:constr type="r" for="ch" forName="text1" refType="w"/>
              <dgm:constr type="t" for="ch" forName="text1"/>
              <dgm:constr type="l" for="ch" forName="line1" refType="w" fact="0.625"/>
              <dgm:constr type="ctrY" for="ch" forName="line1" refType="ctrY" refFor="ch" refForName="text1"/>
              <dgm:constr type="r" for="ch" forName="line1" refType="l" refFor="ch" refForName="text1"/>
              <dgm:constr type="h" for="ch" forName="line1"/>
              <dgm:constr type="l" for="ch" forName="d1" refType="w" fact="0.3"/>
              <dgm:constr type="b" for="ch" forName="d1" refType="h" fact="0.625"/>
              <dgm:constr type="w" for="ch" forName="d1" refType="w" fact="0.32475"/>
              <dgm:constr type="h" for="ch" forName="d1" refType="h" fact="0.469"/>
            </dgm:constrLst>
          </dgm:if>
          <dgm:if name="Name5" axis="ch" ptType="node" func="cnt" op="equ" val="2">
            <dgm:constrLst>
              <dgm:constr type="primFontSz" for="des" ptType="node" op="equ" val="65"/>
              <dgm:constr type="w" for="ch" forName="circle1" refType="w" fact="0.2"/>
              <dgm:constr type="h" for="ch" forName="circle1" refType="w" refFor="ch" refForName="circle1"/>
              <dgm:constr type="ctrX" for="ch" forName="circle1" refType="w" fact="0.3"/>
              <dgm:constr type="ctrY" for="ch" forName="circle1" refType="h" fact="0.625"/>
              <dgm:constr type="w" for="ch" forName="text1" refType="w" fact="0.3"/>
              <dgm:constr type="h" for="ch" forName="text1" refType="h" fact="0.3125"/>
              <dgm:constr type="r" for="ch" forName="text1" refType="w"/>
              <dgm:constr type="t" for="ch" forName="text1"/>
              <dgm:constr type="l" for="ch" forName="line1" refType="w" fact="0.625"/>
              <dgm:constr type="ctrY" for="ch" forName="line1" refType="ctrY" refFor="ch" refForName="text1"/>
              <dgm:constr type="w" for="ch" forName="line1" refType="w" fact="0.075"/>
              <dgm:constr type="h" for="ch" forName="line1"/>
              <dgm:constr type="l" for="ch" forName="d1" refType="w" fact="0.3"/>
              <dgm:constr type="b" for="ch" forName="d1" refType="h" fact="0.625"/>
              <dgm:constr type="w" for="ch" forName="d1" refType="w" fact="0.32475"/>
              <dgm:constr type="h" for="ch" forName="d1" refType="h" fact="0.469"/>
              <dgm:constr type="w" for="ch" forName="circle2" refType="w" fact="0.6"/>
              <dgm:constr type="h" for="ch" forName="circle2" refType="w" refFor="ch" refForName="circle2"/>
              <dgm:constr type="ctrX" for="ch" forName="circle2" refType="w" fact="0.3"/>
              <dgm:constr type="ctrY" for="ch" forName="circle2" refType="h" fact="0.625"/>
              <dgm:constr type="w" for="ch" forName="text2" refType="w" fact="0.3"/>
              <dgm:constr type="h" for="ch" forName="text2" refType="h" fact="0.3125"/>
              <dgm:constr type="r" for="ch" forName="text2" refType="w"/>
              <dgm:constr type="t" for="ch" forName="text2" refType="b" refFor="ch" refForName="text1"/>
              <dgm:constr type="l" for="ch" forName="line2" refType="w" fact="0.625"/>
              <dgm:constr type="ctrY" for="ch" forName="line2" refType="ctrY" refFor="ch" refForName="text2"/>
              <dgm:constr type="w" for="ch" forName="line2" refType="w" fact="0.075"/>
              <dgm:constr type="h" for="ch" forName="line2"/>
              <dgm:constr type="l" for="ch" forName="d2" refType="w" fact="0.44325"/>
              <dgm:constr type="b" for="ch" forName="d2" refType="h" fact="0.7975"/>
              <dgm:constr type="w" for="ch" forName="d2" refType="w" fact="0.1815"/>
              <dgm:constr type="h" for="ch" forName="d2" refType="h" fact="0.3283"/>
            </dgm:constrLst>
          </dgm:if>
          <dgm:if name="Name6" axis="ch" ptType="node" func="cnt" op="equ" val="3">
            <dgm:constrLst>
              <dgm:constr type="primFontSz" for="des" ptType="node" op="equ" val="65"/>
              <dgm:constr type="w" for="ch" forName="circle1" refType="w" fact="0.12"/>
              <dgm:constr type="h" for="ch" forName="circle1" refType="w" refFor="ch" refForName="circle1"/>
              <dgm:constr type="ctrX" for="ch" forName="circle1" refType="w" fact="0.3"/>
              <dgm:constr type="ctrY" for="ch" forName="circle1" refType="h" fact="0.625"/>
              <dgm:constr type="w" for="ch" forName="text1" refType="w" fact="0.3"/>
              <dgm:constr type="h" for="ch" forName="text1" refType="h" fact="0.21875"/>
              <dgm:constr type="r" for="ch" forName="text1" refType="w"/>
              <dgm:constr type="t" for="ch" forName="text1"/>
              <dgm:constr type="l" for="ch" forName="line1" refType="w" fact="0.625"/>
              <dgm:constr type="ctrY" for="ch" forName="line1" refType="ctrY" refFor="ch" refForName="text1"/>
              <dgm:constr type="w" for="ch" forName="line1" refType="w" fact="0.075"/>
              <dgm:constr type="h" for="ch" forName="line1"/>
              <dgm:constr type="l" for="ch" forName="d1" refType="w" fact="0.3"/>
              <dgm:constr type="b" for="ch" forName="d1" refType="h" fact="0.625"/>
              <dgm:constr type="w" for="ch" forName="d1" refType="w" fact="0.3247"/>
              <dgm:constr type="h" for="ch" forName="d1" refType="h" fact="0.5155"/>
              <dgm:constr type="w" for="ch" forName="circle2" refType="w" fact="0.36"/>
              <dgm:constr type="h" for="ch" forName="circle2" refType="w" refFor="ch" refForName="circle2"/>
              <dgm:constr type="ctrX" for="ch" forName="circle2" refType="w" fact="0.3"/>
              <dgm:constr type="ctrY" for="ch" forName="circle2" refType="h" fact="0.625"/>
              <dgm:constr type="w" for="ch" forName="text2" refType="w" fact="0.3"/>
              <dgm:constr type="h" for="ch" forName="text2" refType="h" fact="0.21875"/>
              <dgm:constr type="r" for="ch" forName="text2" refType="w"/>
              <dgm:constr type="t" for="ch" forName="text2" refType="b" refFor="ch" refForName="text1"/>
              <dgm:constr type="l" for="ch" forName="line2" refType="w" fact="0.625"/>
              <dgm:constr type="ctrY" for="ch" forName="line2" refType="ctrY" refFor="ch" refForName="text2"/>
              <dgm:constr type="w" for="ch" forName="line2" refType="w" fact="0.075"/>
              <dgm:constr type="h" for="ch" forName="line2"/>
              <dgm:constr type="l" for="ch" forName="d2" refType="w" fact="0.386"/>
              <dgm:constr type="b" for="ch" forName="d2" refType="h" fact="0.72969"/>
              <dgm:constr type="w" for="ch" forName="d2" refType="w" fact="0.2387"/>
              <dgm:constr type="h" for="ch" forName="d2" refType="h" fact="0.4017"/>
              <dgm:constr type="w" for="ch" forName="circle3" refType="w" fact="0.6"/>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21875"/>
              <dgm:constr type="r" for="ch" forName="text3" refType="w"/>
              <dgm:constr type="t" for="ch" forName="text3" refType="b" refFor="ch" refForName="text2"/>
              <dgm:constr type="l" for="ch" forName="line3" refType="w" fact="0.625"/>
              <dgm:constr type="ctrY" for="ch" forName="line3" refType="ctrY" refFor="ch" refForName="text3"/>
              <dgm:constr type="w" for="ch" forName="line3" refType="w" fact="0.075"/>
              <dgm:constr type="h" for="ch" forName="line3"/>
              <dgm:constr type="l" for="ch" forName="d3" refType="w" fact="0.47175"/>
              <dgm:constr type="b" for="ch" forName="d3" refType="h" fact="0.83375"/>
              <dgm:constr type="w" for="ch" forName="d3" refType="w" fact="0.1527"/>
              <dgm:constr type="h" for="ch" forName="d3" refType="h" fact="0.287"/>
            </dgm:constrLst>
          </dgm:if>
          <dgm:if name="Name7" axis="ch" ptType="node" func="cnt" op="equ" val="4">
            <dgm:constrLst>
              <dgm:constr type="primFontSz" for="des" ptType="node" op="equ" val="65"/>
              <dgm:constr type="w" for="ch" forName="circle1" refType="w" fact="0.0857"/>
              <dgm:constr type="h" for="ch" forName="circle1" refType="w" refFor="ch" refForName="circle1"/>
              <dgm:constr type="ctrX" for="ch" forName="circle1" refType="w" fact="0.3"/>
              <dgm:constr type="ctrY" for="ch" forName="circle1" refType="h" fact="0.625"/>
              <dgm:constr type="w" for="ch" forName="text1" refType="w" fact="0.3"/>
              <dgm:constr type="h" for="ch" forName="text1" refType="h" fact="0.17938"/>
              <dgm:constr type="r" for="ch" forName="text1" refType="w"/>
              <dgm:constr type="t" for="ch" forName="text1"/>
              <dgm:constr type="l" for="ch" forName="line1" refType="w" fact="0.625"/>
              <dgm:constr type="ctrY" for="ch" forName="line1" refType="ctrY" refFor="ch" refForName="text1"/>
              <dgm:constr type="w" for="ch" forName="line1" refType="w" fact="0.075"/>
              <dgm:constr type="h" for="ch" forName="line1"/>
              <dgm:constr type="l" for="ch" forName="d1" refType="w" fact="0.295"/>
              <dgm:constr type="b" for="ch" forName="d1" refType="h" fact="0.62"/>
              <dgm:constr type="w" for="ch" forName="d1" refType="w" fact="0.33"/>
              <dgm:constr type="h" for="ch" forName="d1" refType="h" fact="0.53"/>
              <dgm:constr type="w" for="ch" forName="circle2" refType="w" fact="0.2571"/>
              <dgm:constr type="h" for="ch" forName="circle2" refType="w" refFor="ch" refForName="circle2"/>
              <dgm:constr type="ctrX" for="ch" forName="circle2" refType="w" fact="0.3"/>
              <dgm:constr type="ctrY" for="ch" forName="circle2" refType="h" fact="0.625"/>
              <dgm:constr type="w" for="ch" forName="text2" refType="w" fact="0.3"/>
              <dgm:constr type="h" for="ch" forName="text2" refType="h" fact="0.17938"/>
              <dgm:constr type="r" for="ch" forName="text2" refType="w"/>
              <dgm:constr type="t" for="ch" forName="text2" refType="b" refFor="ch" refForName="text1"/>
              <dgm:constr type="l" for="ch" forName="line2" refType="w" fact="0.625"/>
              <dgm:constr type="ctrY" for="ch" forName="line2" refType="ctrY" refFor="ch" refForName="text2"/>
              <dgm:constr type="w" for="ch" forName="line2" refType="w" fact="0.075"/>
              <dgm:constr type="h" for="ch" forName="line2"/>
              <dgm:constr type="l" for="ch" forName="d2" refType="w" fact="0.36625"/>
              <dgm:constr type="b" for="ch" forName="d2" refType="h" fact="0.70438"/>
              <dgm:constr type="w" for="ch" forName="d2" refType="w" fact="0.2585"/>
              <dgm:constr type="h" for="ch" forName="d2" refType="h" fact="0.43525"/>
              <dgm:constr type="w" for="ch" forName="circle3" refType="w" fact="0.4285"/>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17938"/>
              <dgm:constr type="r" for="ch" forName="text3" refType="w"/>
              <dgm:constr type="t" for="ch" forName="text3" refType="b" refFor="ch" refForName="text2"/>
              <dgm:constr type="l" for="ch" forName="line3" refType="w" fact="0.625"/>
              <dgm:constr type="ctrY" for="ch" forName="line3" refType="ctrY" refFor="ch" refForName="text3"/>
              <dgm:constr type="w" for="ch" forName="line3" refType="w" fact="0.075"/>
              <dgm:constr type="h" for="ch" forName="line3"/>
              <dgm:constr type="l" for="ch" forName="d3" refType="w" fact="0.4255"/>
              <dgm:constr type="b" for="ch" forName="d3" refType="h" fact="0.78031"/>
              <dgm:constr type="w" for="ch" forName="d3" refType="w" fact="0.1995"/>
              <dgm:constr type="h" for="ch" forName="d3" refType="h" fact="0.332"/>
              <dgm:constr type="w" for="ch" forName="circle4" refType="w" fact="0.6"/>
              <dgm:constr type="h" for="ch" forName="circle4" refType="w" refFor="ch" refForName="circle4"/>
              <dgm:constr type="ctrX" for="ch" forName="circle4" refType="ctrX" refFor="ch" refForName="circle1"/>
              <dgm:constr type="ctrY" for="ch" forName="circle4" refType="ctrY" refFor="ch" refForName="circle1"/>
              <dgm:constr type="w" for="ch" forName="text4" refType="w" fact="0.3"/>
              <dgm:constr type="h" for="ch" forName="text4" refType="h" fact="0.17938"/>
              <dgm:constr type="r" for="ch" forName="text4" refType="w"/>
              <dgm:constr type="t" for="ch" forName="text4" refType="b" refFor="ch" refForName="text3"/>
              <dgm:constr type="l" for="ch" forName="line4" refType="w" fact="0.625"/>
              <dgm:constr type="ctrY" for="ch" forName="line4" refType="ctrY" refFor="ch" refForName="text4"/>
              <dgm:constr type="w" for="ch" forName="line4" refType="w" fact="0.075"/>
              <dgm:constr type="h" for="ch" forName="line4"/>
              <dgm:constr type="l" for="ch" forName="d4" refType="w" fact="0.48525"/>
              <dgm:constr type="b" for="ch" forName="d4" refType="h" fact="0.85594"/>
              <dgm:constr type="w" for="ch" forName="d4" refType="w" fact="0.1394"/>
              <dgm:constr type="h" for="ch" forName="d4" refType="h" fact="0.2282"/>
            </dgm:constrLst>
          </dgm:if>
          <dgm:if name="Name8" axis="ch" ptType="node" func="cnt" op="gte" val="5">
            <dgm:constrLst>
              <dgm:constr type="primFontSz" for="des" ptType="node" op="equ" val="65"/>
              <dgm:constr type="w" for="ch" forName="circle1" refType="w" fact="0.0667"/>
              <dgm:constr type="h" for="ch" forName="circle1" refType="w" refFor="ch" refForName="circle1"/>
              <dgm:constr type="ctrX" for="ch" forName="circle1" refType="w" fact="0.3"/>
              <dgm:constr type="ctrY" for="ch" forName="circle1" refType="h" fact="0.625"/>
              <dgm:constr type="w" for="ch" forName="text1" refType="w" fact="0.3"/>
              <dgm:constr type="h" for="ch" forName="text1" refType="h" fact="0.1324"/>
              <dgm:constr type="r" for="ch" forName="text1" refType="w"/>
              <dgm:constr type="ctrY" for="ch" forName="text1" refType="h" fact="0.13"/>
              <dgm:constr type="l" for="ch" forName="line1" refType="w" fact="0.625"/>
              <dgm:constr type="ctrY" for="ch" forName="line1" refType="ctrY" refFor="ch" refForName="text1"/>
              <dgm:constr type="w" for="ch" forName="line1" refType="w" fact="0.075"/>
              <dgm:constr type="h" for="ch" forName="line1"/>
              <dgm:constr type="l" for="ch" forName="d1" refType="w" fact="0.3"/>
              <dgm:constr type="b" for="ch" forName="d1" refType="h" fact="0.625"/>
              <dgm:constr type="w" for="ch" forName="d1" refType="w" fact="0.3245"/>
              <dgm:constr type="h" for="ch" forName="d1" refType="h" fact="0.495"/>
              <dgm:constr type="w" for="ch" forName="circle2" refType="w" fact="0.2"/>
              <dgm:constr type="h" for="ch" forName="circle2" refType="w" refFor="ch" refForName="circle2"/>
              <dgm:constr type="ctrX" for="ch" forName="circle2" refType="w" fact="0.3"/>
              <dgm:constr type="ctrY" for="ch" forName="circle2" refType="h" fact="0.625"/>
              <dgm:constr type="w" for="ch" forName="text2" refType="w" fact="0.3"/>
              <dgm:constr type="h" for="ch" forName="text2" refType="h" fact="0.1324"/>
              <dgm:constr type="r" for="ch" forName="text2" refType="w"/>
              <dgm:constr type="ctrY" for="ch" forName="text2" refType="h" fact="0.27"/>
              <dgm:constr type="l" for="ch" forName="line2" refType="w" fact="0.625"/>
              <dgm:constr type="ctrY" for="ch" forName="line2" refType="ctrY" refFor="ch" refForName="text2"/>
              <dgm:constr type="w" for="ch" forName="line2" refType="w" fact="0.075"/>
              <dgm:constr type="h" for="ch" forName="line2"/>
              <dgm:constr type="l" for="ch" forName="d2" refType="w" fact="0.3498"/>
              <dgm:constr type="b" for="ch" forName="d2" refType="h" fact="0.682"/>
              <dgm:constr type="w" for="ch" forName="d2" refType="w" fact="0.275"/>
              <dgm:constr type="h" for="ch" forName="d2" refType="h" fact="0.41215"/>
              <dgm:constr type="w" for="ch" forName="circle3" refType="w" fact="0.3334"/>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1324"/>
              <dgm:constr type="r" for="ch" forName="text3" refType="w"/>
              <dgm:constr type="ctrY" for="ch" forName="text3" refType="h" fact="0.41"/>
              <dgm:constr type="l" for="ch" forName="line3" refType="w" fact="0.625"/>
              <dgm:constr type="ctrY" for="ch" forName="line3" refType="ctrY" refFor="ch" refForName="text3"/>
              <dgm:constr type="w" for="ch" forName="line3" refType="w" fact="0.075"/>
              <dgm:constr type="h" for="ch" forName="line3"/>
              <dgm:constr type="l" for="ch" forName="d3" refType="w" fact="0.394"/>
              <dgm:constr type="b" for="ch" forName="d3" refType="h" fact="0.735"/>
              <dgm:constr type="w" for="ch" forName="d3" refType="w" fact="0.231"/>
              <dgm:constr type="h" for="ch" forName="d3" refType="h" fact="0.325"/>
              <dgm:constr type="w" for="ch" forName="circle4" refType="w" fact="0.4667"/>
              <dgm:constr type="h" for="ch" forName="circle4" refType="w" refFor="ch" refForName="circle4"/>
              <dgm:constr type="ctrX" for="ch" forName="circle4" refType="ctrX" refFor="ch" refForName="circle1"/>
              <dgm:constr type="ctrY" for="ch" forName="circle4" refType="ctrY" refFor="ch" refForName="circle1"/>
              <dgm:constr type="w" for="ch" forName="text4" refType="w" fact="0.3"/>
              <dgm:constr type="h" for="ch" forName="text4" refType="h" fact="0.1324"/>
              <dgm:constr type="r" for="ch" forName="text4" refType="w"/>
              <dgm:constr type="ctrY" for="ch" forName="text4" refType="h" fact="0.547"/>
              <dgm:constr type="l" for="ch" forName="line4" refType="w" fact="0.625"/>
              <dgm:constr type="ctrY" for="ch" forName="line4" refType="ctrY" refFor="ch" refForName="text4"/>
              <dgm:constr type="w" for="ch" forName="line4" refType="w" fact="0.075"/>
              <dgm:constr type="h" for="ch" forName="line4"/>
              <dgm:constr type="l" for="ch" forName="d4" refType="w" fact="0.446"/>
              <dgm:constr type="b" for="ch" forName="d4" refType="h" fact="0.795"/>
              <dgm:constr type="w" for="ch" forName="d4" refType="w" fact="0.179"/>
              <dgm:constr type="h" for="ch" forName="d4" refType="h" fact="0.248"/>
              <dgm:constr type="w" for="ch" forName="circle5" refType="w" fact="0.6"/>
              <dgm:constr type="h" for="ch" forName="circle5" refType="w" refFor="ch" refForName="circle5"/>
              <dgm:constr type="ctrX" for="ch" forName="circle5" refType="ctrX" refFor="ch" refForName="circle1"/>
              <dgm:constr type="ctrY" for="ch" forName="circle5" refType="ctrY" refFor="ch" refForName="circle1"/>
              <dgm:constr type="w" for="ch" forName="text5" refType="w" fact="0.3"/>
              <dgm:constr type="h" for="ch" forName="text5" refType="h" fact="0.1324"/>
              <dgm:constr type="r" for="ch" forName="text5" refType="w"/>
              <dgm:constr type="ctrY" for="ch" forName="text5" refType="h" fact="0.68"/>
              <dgm:constr type="l" for="ch" forName="line5" refType="w" fact="0.625"/>
              <dgm:constr type="ctrY" for="ch" forName="line5" refType="ctrY" refFor="ch" refForName="text5"/>
              <dgm:constr type="w" for="ch" forName="line5" refType="w" fact="0.075"/>
              <dgm:constr type="h" for="ch" forName="line5"/>
              <dgm:constr type="l" for="ch" forName="d5" refType="w" fact="0.495"/>
              <dgm:constr type="b" for="ch" forName="d5" refType="h" fact="0.855"/>
              <dgm:constr type="w" for="ch" forName="d5" refType="w" fact="0.13"/>
              <dgm:constr type="h" for="ch" forName="d5" refType="h" fact="0.175"/>
            </dgm:constrLst>
          </dgm:if>
          <dgm:else name="Name9"/>
        </dgm:choose>
      </dgm:if>
      <dgm:else name="Name10">
        <dgm:choose name="Name11">
          <dgm:if name="Name12" axis="ch" ptType="node" func="cnt" op="equ" val="0">
            <dgm:constrLst/>
          </dgm:if>
          <dgm:if name="Name13" axis="ch" ptType="node" func="cnt" op="equ" val="1">
            <dgm:constrLst>
              <dgm:constr type="primFontSz" for="des" ptType="node" op="equ" val="65"/>
              <dgm:constr type="w" for="ch" forName="circle1" refType="w" fact="0.6"/>
              <dgm:constr type="h" for="ch" forName="circle1" refType="w" refFor="ch" refForName="circle1"/>
              <dgm:constr type="ctrX" for="ch" forName="circle1" refType="w" fact="0.7"/>
              <dgm:constr type="ctrY" for="ch" forName="circle1" refType="h" fact="0.625"/>
              <dgm:constr type="w" for="ch" forName="text1" refType="w" fact="0.3"/>
              <dgm:constr type="h" for="ch" forName="text1" refType="h" fact="0.3125"/>
              <dgm:constr type="l" for="ch" forName="text1"/>
              <dgm:constr type="t" for="ch" forName="text1"/>
              <dgm:constr type="l" for="ch" forName="line1" refType="r" refFor="ch" refForName="text1"/>
              <dgm:constr type="ctrY" for="ch" forName="line1" refType="ctrY" refFor="ch" refForName="text1"/>
              <dgm:constr type="r" for="ch" forName="line1" refType="w" fact="0.375"/>
              <dgm:constr type="h" for="ch" forName="line1"/>
              <dgm:constr type="r" for="ch" forName="d1" refType="w" fact="0.7"/>
              <dgm:constr type="b" for="ch" forName="d1" refType="h" fact="0.625"/>
              <dgm:constr type="w" for="ch" forName="d1" refType="w" fact="0.32475"/>
              <dgm:constr type="h" for="ch" forName="d1" refType="h" fact="0.469"/>
            </dgm:constrLst>
          </dgm:if>
          <dgm:if name="Name14" axis="ch" ptType="node" func="cnt" op="equ" val="2">
            <dgm:constrLst>
              <dgm:constr type="primFontSz" for="des" ptType="node" op="equ" val="65"/>
              <dgm:constr type="w" for="ch" forName="circle1" refType="w" fact="0.2"/>
              <dgm:constr type="h" for="ch" forName="circle1" refType="w" refFor="ch" refForName="circle1"/>
              <dgm:constr type="ctrX" for="ch" forName="circle1" refType="w" fact="0.7"/>
              <dgm:constr type="ctrY" for="ch" forName="circle1" refType="h" fact="0.625"/>
              <dgm:constr type="w" for="ch" forName="text1" refType="w" fact="0.3"/>
              <dgm:constr type="h" for="ch" forName="text1" refType="h" fact="0.3125"/>
              <dgm:constr type="l" for="ch" forName="text1"/>
              <dgm:constr type="t" for="ch" forName="text1"/>
              <dgm:constr type="l" for="ch" forName="line1" refType="r" refFor="ch" refForName="text1"/>
              <dgm:constr type="ctrY" for="ch" forName="line1" refType="ctrY" refFor="ch" refForName="text1"/>
              <dgm:constr type="r" for="ch" forName="line1" refType="w" fact="0.375"/>
              <dgm:constr type="h" for="ch" forName="line1"/>
              <dgm:constr type="r" for="ch" forName="d1" refType="w" fact="0.7"/>
              <dgm:constr type="b" for="ch" forName="d1" refType="h" fact="0.625"/>
              <dgm:constr type="w" for="ch" forName="d1" refType="w" fact="0.32475"/>
              <dgm:constr type="h" for="ch" forName="d1" refType="h" fact="0.469"/>
              <dgm:constr type="w" for="ch" forName="circle2" refType="w" fact="0.6"/>
              <dgm:constr type="h" for="ch" forName="circle2" refType="w" refFor="ch" refForName="circle2"/>
              <dgm:constr type="ctrX" for="ch" forName="circle2" refType="w" fact="0.7"/>
              <dgm:constr type="ctrY" for="ch" forName="circle2" refType="h" fact="0.625"/>
              <dgm:constr type="w" for="ch" forName="text2" refType="w" fact="0.3"/>
              <dgm:constr type="h" for="ch" forName="text2" refType="h" fact="0.3125"/>
              <dgm:constr type="l" for="ch" forName="text2"/>
              <dgm:constr type="t" for="ch" forName="text2" refType="b" refFor="ch" refForName="text1"/>
              <dgm:constr type="l" for="ch" forName="line2" refType="r" refFor="ch" refForName="text2"/>
              <dgm:constr type="ctrY" for="ch" forName="line2" refType="ctrY" refFor="ch" refForName="text2"/>
              <dgm:constr type="r" for="ch" forName="line2" refType="w" fact="0.375"/>
              <dgm:constr type="h" for="ch" forName="line2"/>
              <dgm:constr type="r" for="ch" forName="d2" refType="w" fact="0.55675"/>
              <dgm:constr type="b" for="ch" forName="d2" refType="h" fact="0.7975"/>
              <dgm:constr type="w" for="ch" forName="d2" refType="w" fact="0.1815"/>
              <dgm:constr type="h" for="ch" forName="d2" refType="h" fact="0.3283"/>
            </dgm:constrLst>
          </dgm:if>
          <dgm:if name="Name15" axis="ch" ptType="node" func="cnt" op="equ" val="3">
            <dgm:constrLst>
              <dgm:constr type="primFontSz" for="des" ptType="node" op="equ" val="65"/>
              <dgm:constr type="w" for="ch" forName="circle1" refType="w" fact="0.12"/>
              <dgm:constr type="h" for="ch" forName="circle1" refType="w" refFor="ch" refForName="circle1"/>
              <dgm:constr type="ctrX" for="ch" forName="circle1" refType="w" fact="0.7"/>
              <dgm:constr type="ctrY" for="ch" forName="circle1" refType="h" fact="0.625"/>
              <dgm:constr type="w" for="ch" forName="text1" refType="w" fact="0.3"/>
              <dgm:constr type="h" for="ch" forName="text1" refType="h" fact="0.21875"/>
              <dgm:constr type="l" for="ch" forName="text1"/>
              <dgm:constr type="t" for="ch" forName="text1"/>
              <dgm:constr type="l" for="ch" forName="line1" refType="r" refFor="ch" refForName="text1"/>
              <dgm:constr type="ctrY" for="ch" forName="line1" refType="ctrY" refFor="ch" refForName="text1"/>
              <dgm:constr type="r" for="ch" forName="line1" refType="w" fact="0.375"/>
              <dgm:constr type="h" for="ch" forName="line1"/>
              <dgm:constr type="r" for="ch" forName="d1" refType="w" fact="0.7"/>
              <dgm:constr type="b" for="ch" forName="d1" refType="h" fact="0.625"/>
              <dgm:constr type="w" for="ch" forName="d1" refType="w" fact="0.3247"/>
              <dgm:constr type="h" for="ch" forName="d1" refType="h" fact="0.5155"/>
              <dgm:constr type="w" for="ch" forName="circle2" refType="w" fact="0.36"/>
              <dgm:constr type="h" for="ch" forName="circle2" refType="w" refFor="ch" refForName="circle2"/>
              <dgm:constr type="ctrX" for="ch" forName="circle2" refType="w" fact="0.7"/>
              <dgm:constr type="ctrY" for="ch" forName="circle2" refType="h" fact="0.625"/>
              <dgm:constr type="w" for="ch" forName="text2" refType="w" fact="0.3"/>
              <dgm:constr type="h" for="ch" forName="text2" refType="h" fact="0.21875"/>
              <dgm:constr type="l" for="ch" forName="text2"/>
              <dgm:constr type="t" for="ch" forName="text2" refType="b" refFor="ch" refForName="text1"/>
              <dgm:constr type="l" for="ch" forName="line2" refType="r" refFor="ch" refForName="text2"/>
              <dgm:constr type="ctrY" for="ch" forName="line2" refType="ctrY" refFor="ch" refForName="text2"/>
              <dgm:constr type="r" for="ch" forName="line2" refType="w" fact="0.375"/>
              <dgm:constr type="h" for="ch" forName="line2"/>
              <dgm:constr type="r" for="ch" forName="d2" refType="w" fact="0.614"/>
              <dgm:constr type="b" for="ch" forName="d2" refType="h" fact="0.72969"/>
              <dgm:constr type="w" for="ch" forName="d2" refType="w" fact="0.2387"/>
              <dgm:constr type="h" for="ch" forName="d2" refType="h" fact="0.4017"/>
              <dgm:constr type="w" for="ch" forName="circle3" refType="w" fact="0.6"/>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21875"/>
              <dgm:constr type="l" for="ch" forName="text3"/>
              <dgm:constr type="t" for="ch" forName="text3" refType="b" refFor="ch" refForName="text2"/>
              <dgm:constr type="l" for="ch" forName="line3" refType="r" refFor="ch" refForName="text3"/>
              <dgm:constr type="ctrY" for="ch" forName="line3" refType="ctrY" refFor="ch" refForName="text3"/>
              <dgm:constr type="r" for="ch" forName="line3" refType="w" fact="0.375"/>
              <dgm:constr type="h" for="ch" forName="line3"/>
              <dgm:constr type="r" for="ch" forName="d3" refType="w" fact="0.52825"/>
              <dgm:constr type="b" for="ch" forName="d3" refType="h" fact="0.83375"/>
              <dgm:constr type="w" for="ch" forName="d3" refType="w" fact="0.1527"/>
              <dgm:constr type="h" for="ch" forName="d3" refType="h" fact="0.287"/>
            </dgm:constrLst>
          </dgm:if>
          <dgm:if name="Name16" axis="ch" ptType="node" func="cnt" op="equ" val="4">
            <dgm:constrLst>
              <dgm:constr type="primFontSz" for="des" ptType="node" op="equ" val="65"/>
              <dgm:constr type="w" for="ch" forName="circle1" refType="w" fact="0.0857"/>
              <dgm:constr type="h" for="ch" forName="circle1" refType="w" refFor="ch" refForName="circle1"/>
              <dgm:constr type="ctrX" for="ch" forName="circle1" refType="w" fact="0.7"/>
              <dgm:constr type="ctrY" for="ch" forName="circle1" refType="h" fact="0.625"/>
              <dgm:constr type="w" for="ch" forName="text1" refType="w" fact="0.3"/>
              <dgm:constr type="h" for="ch" forName="text1" refType="h" fact="0.17938"/>
              <dgm:constr type="l" for="ch" forName="text1"/>
              <dgm:constr type="t" for="ch" forName="text1"/>
              <dgm:constr type="l" for="ch" forName="line1" refType="r" refFor="ch" refForName="text1"/>
              <dgm:constr type="ctrY" for="ch" forName="line1" refType="ctrY" refFor="ch" refForName="text1"/>
              <dgm:constr type="r" for="ch" forName="line1" refType="w" fact="0.375"/>
              <dgm:constr type="h" for="ch" forName="line1"/>
              <dgm:constr type="r" for="ch" forName="d1" refType="w" fact="0.705"/>
              <dgm:constr type="b" for="ch" forName="d1" refType="h" fact="0.62"/>
              <dgm:constr type="w" for="ch" forName="d1" refType="w" fact="0.33"/>
              <dgm:constr type="h" for="ch" forName="d1" refType="h" fact="0.53"/>
              <dgm:constr type="w" for="ch" forName="circle2" refType="w" fact="0.2571"/>
              <dgm:constr type="h" for="ch" forName="circle2" refType="w" refFor="ch" refForName="circle2"/>
              <dgm:constr type="ctrX" for="ch" forName="circle2" refType="w" fact="0.7"/>
              <dgm:constr type="ctrY" for="ch" forName="circle2" refType="h" fact="0.625"/>
              <dgm:constr type="w" for="ch" forName="text2" refType="w" fact="0.3"/>
              <dgm:constr type="h" for="ch" forName="text2" refType="h" fact="0.17938"/>
              <dgm:constr type="l" for="ch" forName="text2"/>
              <dgm:constr type="t" for="ch" forName="text2" refType="b" refFor="ch" refForName="text1"/>
              <dgm:constr type="l" for="ch" forName="line2" refType="r" refFor="ch" refForName="text2"/>
              <dgm:constr type="ctrY" for="ch" forName="line2" refType="ctrY" refFor="ch" refForName="text2"/>
              <dgm:constr type="r" for="ch" forName="line2" refType="w" fact="0.375"/>
              <dgm:constr type="h" for="ch" forName="line2"/>
              <dgm:constr type="r" for="ch" forName="d2" refType="w" fact="0.63375"/>
              <dgm:constr type="b" for="ch" forName="d2" refType="h" fact="0.70438"/>
              <dgm:constr type="w" for="ch" forName="d2" refType="w" fact="0.2585"/>
              <dgm:constr type="h" for="ch" forName="d2" refType="h" fact="0.43525"/>
              <dgm:constr type="w" for="ch" forName="circle3" refType="w" fact="0.4285"/>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17938"/>
              <dgm:constr type="l" for="ch" forName="text3"/>
              <dgm:constr type="t" for="ch" forName="text3" refType="b" refFor="ch" refForName="text2"/>
              <dgm:constr type="l" for="ch" forName="line3" refType="r" refFor="ch" refForName="text3"/>
              <dgm:constr type="ctrY" for="ch" forName="line3" refType="ctrY" refFor="ch" refForName="text3"/>
              <dgm:constr type="r" for="ch" forName="line3" refType="w" fact="0.375"/>
              <dgm:constr type="h" for="ch" forName="line3"/>
              <dgm:constr type="r" for="ch" forName="d3" refType="w" fact="0.5745"/>
              <dgm:constr type="b" for="ch" forName="d3" refType="h" fact="0.78031"/>
              <dgm:constr type="w" for="ch" forName="d3" refType="w" fact="0.1995"/>
              <dgm:constr type="h" for="ch" forName="d3" refType="h" fact="0.332"/>
              <dgm:constr type="w" for="ch" forName="circle4" refType="w" fact="0.6"/>
              <dgm:constr type="h" for="ch" forName="circle4" refType="w" refFor="ch" refForName="circle4"/>
              <dgm:constr type="ctrX" for="ch" forName="circle4" refType="ctrX" refFor="ch" refForName="circle1"/>
              <dgm:constr type="ctrY" for="ch" forName="circle4" refType="ctrY" refFor="ch" refForName="circle1"/>
              <dgm:constr type="w" for="ch" forName="text4" refType="w" fact="0.3"/>
              <dgm:constr type="h" for="ch" forName="text4" refType="h" fact="0.17938"/>
              <dgm:constr type="l" for="ch" forName="text4"/>
              <dgm:constr type="t" for="ch" forName="text4" refType="b" refFor="ch" refForName="text3"/>
              <dgm:constr type="l" for="ch" forName="line4" refType="r" refFor="ch" refForName="text4"/>
              <dgm:constr type="ctrY" for="ch" forName="line4" refType="ctrY" refFor="ch" refForName="text4"/>
              <dgm:constr type="r" for="ch" forName="line4" refType="w" fact="0.375"/>
              <dgm:constr type="h" for="ch" forName="line4"/>
              <dgm:constr type="r" for="ch" forName="d4" refType="w" fact="0.51475"/>
              <dgm:constr type="b" for="ch" forName="d4" refType="h" fact="0.85594"/>
              <dgm:constr type="w" for="ch" forName="d4" refType="w" fact="0.1394"/>
              <dgm:constr type="h" for="ch" forName="d4" refType="h" fact="0.2282"/>
            </dgm:constrLst>
          </dgm:if>
          <dgm:if name="Name17" axis="ch" ptType="node" func="cnt" op="gte" val="5">
            <dgm:constrLst>
              <dgm:constr type="primFontSz" for="des" ptType="node" op="equ" val="65"/>
              <dgm:constr type="w" for="ch" forName="circle1" refType="w" fact="0.0667"/>
              <dgm:constr type="h" for="ch" forName="circle1" refType="w" refFor="ch" refForName="circle1"/>
              <dgm:constr type="ctrX" for="ch" forName="circle1" refType="w" fact="0.7"/>
              <dgm:constr type="ctrY" for="ch" forName="circle1" refType="h" fact="0.625"/>
              <dgm:constr type="w" for="ch" forName="text1" refType="w" fact="0.3"/>
              <dgm:constr type="h" for="ch" forName="text1" refType="h" fact="0.1324"/>
              <dgm:constr type="l" for="ch" forName="text1"/>
              <dgm:constr type="ctrY" for="ch" forName="text1" refType="h" fact="0.13"/>
              <dgm:constr type="l" for="ch" forName="line1" refType="r" refFor="ch" refForName="text1"/>
              <dgm:constr type="ctrY" for="ch" forName="line1" refType="ctrY" refFor="ch" refForName="text1"/>
              <dgm:constr type="r" for="ch" forName="line1" refType="w" fact="0.375"/>
              <dgm:constr type="h" for="ch" forName="line1"/>
              <dgm:constr type="r" for="ch" forName="d1" refType="w" fact="0.7"/>
              <dgm:constr type="b" for="ch" forName="d1" refType="h" fact="0.625"/>
              <dgm:constr type="w" for="ch" forName="d1" refType="w" fact="0.3245"/>
              <dgm:constr type="h" for="ch" forName="d1" refType="h" fact="0.495"/>
              <dgm:constr type="w" for="ch" forName="circle2" refType="w" fact="0.2"/>
              <dgm:constr type="h" for="ch" forName="circle2" refType="w" refFor="ch" refForName="circle2"/>
              <dgm:constr type="ctrX" for="ch" forName="circle2" refType="w" fact="0.7"/>
              <dgm:constr type="ctrY" for="ch" forName="circle2" refType="h" fact="0.625"/>
              <dgm:constr type="w" for="ch" forName="text2" refType="w" fact="0.3"/>
              <dgm:constr type="h" for="ch" forName="text2" refType="h" fact="0.1324"/>
              <dgm:constr type="l" for="ch" forName="text2"/>
              <dgm:constr type="ctrY" for="ch" forName="text2" refType="h" fact="0.27"/>
              <dgm:constr type="l" for="ch" forName="line2" refType="r" refFor="ch" refForName="text2"/>
              <dgm:constr type="ctrY" for="ch" forName="line2" refType="ctrY" refFor="ch" refForName="text2"/>
              <dgm:constr type="r" for="ch" forName="line2" refType="w" fact="0.375"/>
              <dgm:constr type="h" for="ch" forName="line2"/>
              <dgm:constr type="r" for="ch" forName="d2" refType="w" fact="0.6502"/>
              <dgm:constr type="b" for="ch" forName="d2" refType="h" fact="0.682"/>
              <dgm:constr type="w" for="ch" forName="d2" refType="w" fact="0.275"/>
              <dgm:constr type="h" for="ch" forName="d2" refType="h" fact="0.41215"/>
              <dgm:constr type="w" for="ch" forName="circle3" refType="w" fact="0.3334"/>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1324"/>
              <dgm:constr type="l" for="ch" forName="text3"/>
              <dgm:constr type="ctrY" for="ch" forName="text3" refType="h" fact="0.41"/>
              <dgm:constr type="l" for="ch" forName="line3" refType="r" refFor="ch" refForName="text3"/>
              <dgm:constr type="ctrY" for="ch" forName="line3" refType="ctrY" refFor="ch" refForName="text3"/>
              <dgm:constr type="r" for="ch" forName="line3" refType="w" fact="0.375"/>
              <dgm:constr type="h" for="ch" forName="line3"/>
              <dgm:constr type="r" for="ch" forName="d3" refType="w" fact="0.606"/>
              <dgm:constr type="b" for="ch" forName="d3" refType="h" fact="0.735"/>
              <dgm:constr type="w" for="ch" forName="d3" refType="w" fact="0.231"/>
              <dgm:constr type="h" for="ch" forName="d3" refType="h" fact="0.325"/>
              <dgm:constr type="w" for="ch" forName="circle4" refType="w" fact="0.4667"/>
              <dgm:constr type="h" for="ch" forName="circle4" refType="w" refFor="ch" refForName="circle4"/>
              <dgm:constr type="ctrX" for="ch" forName="circle4" refType="ctrX" refFor="ch" refForName="circle1"/>
              <dgm:constr type="ctrY" for="ch" forName="circle4" refType="ctrY" refFor="ch" refForName="circle1"/>
              <dgm:constr type="w" for="ch" forName="text4" refType="w" fact="0.3"/>
              <dgm:constr type="h" for="ch" forName="text4" refType="h" fact="0.1324"/>
              <dgm:constr type="l" for="ch" forName="text4"/>
              <dgm:constr type="ctrY" for="ch" forName="text4" refType="h" fact="0.547"/>
              <dgm:constr type="l" for="ch" forName="line4" refType="r" refFor="ch" refForName="text4"/>
              <dgm:constr type="ctrY" for="ch" forName="line4" refType="ctrY" refFor="ch" refForName="text4"/>
              <dgm:constr type="r" for="ch" forName="line4" refType="w" fact="0.375"/>
              <dgm:constr type="h" for="ch" forName="line4"/>
              <dgm:constr type="r" for="ch" forName="d4" refType="w" fact="0.554"/>
              <dgm:constr type="b" for="ch" forName="d4" refType="h" fact="0.795"/>
              <dgm:constr type="w" for="ch" forName="d4" refType="w" fact="0.179"/>
              <dgm:constr type="h" for="ch" forName="d4" refType="h" fact="0.248"/>
              <dgm:constr type="w" for="ch" forName="circle5" refType="w" fact="0.6"/>
              <dgm:constr type="h" for="ch" forName="circle5" refType="w" refFor="ch" refForName="circle5"/>
              <dgm:constr type="ctrX" for="ch" forName="circle5" refType="ctrX" refFor="ch" refForName="circle1"/>
              <dgm:constr type="ctrY" for="ch" forName="circle5" refType="ctrY" refFor="ch" refForName="circle1"/>
              <dgm:constr type="w" for="ch" forName="text5" refType="w" fact="0.3"/>
              <dgm:constr type="h" for="ch" forName="text5" refType="h" fact="0.1324"/>
              <dgm:constr type="l" for="ch" forName="text5"/>
              <dgm:constr type="ctrY" for="ch" forName="text5" refType="h" fact="0.68"/>
              <dgm:constr type="l" for="ch" forName="line5" refType="r" refFor="ch" refForName="text5"/>
              <dgm:constr type="ctrY" for="ch" forName="line5" refType="ctrY" refFor="ch" refForName="text5"/>
              <dgm:constr type="r" for="ch" forName="line5" refType="w" fact="0.375"/>
              <dgm:constr type="h" for="ch" forName="line5"/>
              <dgm:constr type="r" for="ch" forName="d5" refType="w" fact="0.505"/>
              <dgm:constr type="b" for="ch" forName="d5" refType="h" fact="0.855"/>
              <dgm:constr type="w" for="ch" forName="d5" refType="w" fact="0.13"/>
              <dgm:constr type="h" for="ch" forName="d5" refType="h" fact="0.175"/>
            </dgm:constrLst>
          </dgm:if>
          <dgm:else name="Name18"/>
        </dgm:choose>
      </dgm:else>
    </dgm:choose>
    <dgm:ruleLst/>
    <dgm:forEach name="Name19" axis="ch" ptType="node" cnt="1">
      <dgm:layoutNode name="circle1" styleLbl="lnNode1">
        <dgm:alg type="sp"/>
        <dgm:shape xmlns:r="http://schemas.openxmlformats.org/officeDocument/2006/relationships" type="ellipse" r:blip="">
          <dgm:adjLst/>
        </dgm:shape>
        <dgm:presOf/>
        <dgm:constrLst/>
        <dgm:ruleLst/>
      </dgm:layoutNode>
      <dgm:layoutNode name="text1" styleLbl="revTx">
        <dgm:varLst>
          <dgm:bulletEnabled val="1"/>
        </dgm:varLst>
        <dgm:choose name="Name20">
          <dgm:if name="Name21" func="var" arg="dir" op="equ" val="norm">
            <dgm:choose name="Name22">
              <dgm:if name="Name23" axis="root des" ptType="all node" func="maxDepth" op="gt" val="1">
                <dgm:alg type="tx">
                  <dgm:param type="parTxLTRAlign" val="l"/>
                  <dgm:param type="parTxRTLAlign" val="r"/>
                </dgm:alg>
              </dgm:if>
              <dgm:else name="Name24">
                <dgm:alg type="tx">
                  <dgm:param type="parTxLTRAlign" val="l"/>
                  <dgm:param type="parTxRTLAlign" val="l"/>
                </dgm:alg>
              </dgm:else>
            </dgm:choose>
          </dgm:if>
          <dgm:else name="Name25">
            <dgm:choose name="Name26">
              <dgm:if name="Name27" axis="root des" ptType="all node" func="maxDepth" op="gt" val="1">
                <dgm:alg type="tx">
                  <dgm:param type="parTxLTRAlign" val="l"/>
                  <dgm:param type="parTxRTLAlign" val="r"/>
                </dgm:alg>
              </dgm:if>
              <dgm:else name="Name28">
                <dgm:alg type="tx">
                  <dgm:param type="parTxLTRAlign" val="r"/>
                  <dgm:param type="parTxRTLAlign" val="r"/>
                </dgm:alg>
              </dgm:else>
            </dgm:choose>
          </dgm:else>
        </dgm:choose>
        <dgm:shape xmlns:r="http://schemas.openxmlformats.org/officeDocument/2006/relationships" type="rect" r:blip="">
          <dgm:adjLst/>
        </dgm:shape>
        <dgm:presOf axis="desOrSelf" ptType="node"/>
        <dgm:choose name="Name29">
          <dgm:if name="Name30" func="var" arg="dir" op="equ" val="norm">
            <dgm:constrLst>
              <dgm:constr type="tMarg" refType="primFontSz" fact="0.1"/>
              <dgm:constr type="bMarg" refType="primFontSz" fact="0.1"/>
              <dgm:constr type="rMarg" refType="primFontSz" fact="0.1"/>
            </dgm:constrLst>
          </dgm:if>
          <dgm:else name="Name31">
            <dgm:constrLst>
              <dgm:constr type="tMarg" refType="primFontSz" fact="0.1"/>
              <dgm:constr type="bMarg" refType="primFontSz" fact="0.1"/>
              <dgm:constr type="lMarg" refType="primFontSz" fact="0.1"/>
            </dgm:constrLst>
          </dgm:else>
        </dgm:choose>
        <dgm:ruleLst>
          <dgm:rule type="primFontSz" val="5" fact="NaN" max="NaN"/>
        </dgm:ruleLst>
      </dgm:layoutNode>
      <dgm:layoutNode name="line1" styleLbl="callout">
        <dgm:alg type="sp"/>
        <dgm:shape xmlns:r="http://schemas.openxmlformats.org/officeDocument/2006/relationships" type="line" r:blip="">
          <dgm:adjLst/>
        </dgm:shape>
        <dgm:presOf/>
        <dgm:constrLst/>
        <dgm:ruleLst/>
      </dgm:layoutNode>
      <dgm:layoutNode name="d1" styleLbl="callout">
        <dgm:alg type="sp"/>
        <dgm:choose name="Name32">
          <dgm:if name="Name33" func="var" arg="dir" op="equ" val="norm">
            <dgm:shape xmlns:r="http://schemas.openxmlformats.org/officeDocument/2006/relationships" rot="90" type="line" r:blip="">
              <dgm:adjLst/>
            </dgm:shape>
          </dgm:if>
          <dgm:else name="Name34">
            <dgm:shape xmlns:r="http://schemas.openxmlformats.org/officeDocument/2006/relationships" rot="180" type="line" r:blip="">
              <dgm:adjLst/>
            </dgm:shape>
          </dgm:else>
        </dgm:choose>
        <dgm:presOf/>
        <dgm:constrLst/>
        <dgm:ruleLst/>
      </dgm:layoutNode>
    </dgm:forEach>
    <dgm:forEach name="Name35" axis="ch" ptType="node" st="2" cnt="1">
      <dgm:layoutNode name="circle2" styleLbl="lnNode1">
        <dgm:alg type="sp"/>
        <dgm:shape xmlns:r="http://schemas.openxmlformats.org/officeDocument/2006/relationships" type="ellipse" r:blip="" zOrderOff="-5">
          <dgm:adjLst/>
        </dgm:shape>
        <dgm:presOf/>
        <dgm:constrLst/>
        <dgm:ruleLst/>
      </dgm:layoutNode>
      <dgm:layoutNode name="text2" styleLbl="revTx">
        <dgm:varLst>
          <dgm:bulletEnabled val="1"/>
        </dgm:varLst>
        <dgm:choose name="Name36">
          <dgm:if name="Name37" func="var" arg="dir" op="equ" val="norm">
            <dgm:choose name="Name38">
              <dgm:if name="Name39" axis="root des" ptType="all node" func="maxDepth" op="gt" val="1">
                <dgm:alg type="tx">
                  <dgm:param type="parTxLTRAlign" val="l"/>
                  <dgm:param type="parTxRTLAlign" val="r"/>
                </dgm:alg>
              </dgm:if>
              <dgm:else name="Name40">
                <dgm:alg type="tx">
                  <dgm:param type="parTxLTRAlign" val="l"/>
                  <dgm:param type="parTxRTLAlign" val="l"/>
                </dgm:alg>
              </dgm:else>
            </dgm:choose>
          </dgm:if>
          <dgm:else name="Name41">
            <dgm:choose name="Name42">
              <dgm:if name="Name43" axis="root des" ptType="all node" func="maxDepth" op="gt" val="1">
                <dgm:alg type="tx">
                  <dgm:param type="parTxLTRAlign" val="l"/>
                  <dgm:param type="parTxRTLAlign" val="r"/>
                </dgm:alg>
              </dgm:if>
              <dgm:else name="Name44">
                <dgm:alg type="tx">
                  <dgm:param type="parTxLTRAlign" val="r"/>
                  <dgm:param type="parTxRTLAlign" val="r"/>
                </dgm:alg>
              </dgm:else>
            </dgm:choose>
          </dgm:else>
        </dgm:choose>
        <dgm:shape xmlns:r="http://schemas.openxmlformats.org/officeDocument/2006/relationships" type="rect" r:blip="">
          <dgm:adjLst/>
        </dgm:shape>
        <dgm:presOf axis="desOrSelf" ptType="node"/>
        <dgm:choose name="Name45">
          <dgm:if name="Name46" func="var" arg="dir" op="equ" val="norm">
            <dgm:constrLst>
              <dgm:constr type="tMarg" refType="primFontSz" fact="0.1"/>
              <dgm:constr type="bMarg" refType="primFontSz" fact="0.1"/>
              <dgm:constr type="rMarg" refType="primFontSz" fact="0.1"/>
            </dgm:constrLst>
          </dgm:if>
          <dgm:else name="Name47">
            <dgm:constrLst>
              <dgm:constr type="tMarg" refType="primFontSz" fact="0.1"/>
              <dgm:constr type="bMarg" refType="primFontSz" fact="0.1"/>
              <dgm:constr type="lMarg" refType="primFontSz" fact="0.1"/>
            </dgm:constrLst>
          </dgm:else>
        </dgm:choose>
        <dgm:ruleLst>
          <dgm:rule type="primFontSz" val="5" fact="NaN" max="NaN"/>
        </dgm:ruleLst>
      </dgm:layoutNode>
      <dgm:layoutNode name="line2" styleLbl="callout">
        <dgm:alg type="sp"/>
        <dgm:shape xmlns:r="http://schemas.openxmlformats.org/officeDocument/2006/relationships" type="line" r:blip="">
          <dgm:adjLst/>
        </dgm:shape>
        <dgm:presOf/>
        <dgm:constrLst/>
        <dgm:ruleLst/>
      </dgm:layoutNode>
      <dgm:layoutNode name="d2" styleLbl="callout">
        <dgm:alg type="sp"/>
        <dgm:choose name="Name48">
          <dgm:if name="Name49" func="var" arg="dir" op="equ" val="norm">
            <dgm:shape xmlns:r="http://schemas.openxmlformats.org/officeDocument/2006/relationships" rot="90" type="line" r:blip="">
              <dgm:adjLst/>
            </dgm:shape>
          </dgm:if>
          <dgm:else name="Name50">
            <dgm:shape xmlns:r="http://schemas.openxmlformats.org/officeDocument/2006/relationships" rot="180" type="line" r:blip="">
              <dgm:adjLst/>
            </dgm:shape>
          </dgm:else>
        </dgm:choose>
        <dgm:presOf/>
        <dgm:constrLst/>
        <dgm:ruleLst/>
      </dgm:layoutNode>
    </dgm:forEach>
    <dgm:forEach name="Name51" axis="ch" ptType="node" st="3" cnt="1">
      <dgm:layoutNode name="circle3" styleLbl="lnNode1">
        <dgm:alg type="sp"/>
        <dgm:shape xmlns:r="http://schemas.openxmlformats.org/officeDocument/2006/relationships" type="ellipse" r:blip="" zOrderOff="-10">
          <dgm:adjLst/>
        </dgm:shape>
        <dgm:presOf/>
        <dgm:constrLst/>
        <dgm:ruleLst/>
      </dgm:layoutNode>
      <dgm:layoutNode name="text3" styleLbl="revTx">
        <dgm:varLst>
          <dgm:bulletEnabled val="1"/>
        </dgm:varLst>
        <dgm:choose name="Name52">
          <dgm:if name="Name53" func="var" arg="dir" op="equ" val="norm">
            <dgm:choose name="Name54">
              <dgm:if name="Name55" axis="root des" ptType="all node" func="maxDepth" op="gt" val="1">
                <dgm:alg type="tx">
                  <dgm:param type="parTxLTRAlign" val="l"/>
                  <dgm:param type="parTxRTLAlign" val="r"/>
                </dgm:alg>
              </dgm:if>
              <dgm:else name="Name56">
                <dgm:alg type="tx">
                  <dgm:param type="parTxLTRAlign" val="l"/>
                  <dgm:param type="parTxRTLAlign" val="l"/>
                </dgm:alg>
              </dgm:else>
            </dgm:choose>
          </dgm:if>
          <dgm:else name="Name57">
            <dgm:choose name="Name58">
              <dgm:if name="Name59" axis="root des" ptType="all node" func="maxDepth" op="gt" val="1">
                <dgm:alg type="tx">
                  <dgm:param type="parTxLTRAlign" val="l"/>
                  <dgm:param type="parTxRTLAlign" val="r"/>
                </dgm:alg>
              </dgm:if>
              <dgm:else name="Name60">
                <dgm:alg type="tx">
                  <dgm:param type="parTxLTRAlign" val="r"/>
                  <dgm:param type="parTxRTLAlign" val="r"/>
                </dgm:alg>
              </dgm:else>
            </dgm:choose>
          </dgm:else>
        </dgm:choose>
        <dgm:shape xmlns:r="http://schemas.openxmlformats.org/officeDocument/2006/relationships" type="rect" r:blip="">
          <dgm:adjLst/>
        </dgm:shape>
        <dgm:presOf axis="desOrSelf" ptType="node"/>
        <dgm:choose name="Name61">
          <dgm:if name="Name62" func="var" arg="dir" op="equ" val="norm">
            <dgm:constrLst>
              <dgm:constr type="tMarg" refType="primFontSz" fact="0.1"/>
              <dgm:constr type="bMarg" refType="primFontSz" fact="0.1"/>
              <dgm:constr type="rMarg" refType="primFontSz" fact="0.1"/>
            </dgm:constrLst>
          </dgm:if>
          <dgm:else name="Name63">
            <dgm:constrLst>
              <dgm:constr type="tMarg" refType="primFontSz" fact="0.1"/>
              <dgm:constr type="bMarg" refType="primFontSz" fact="0.1"/>
              <dgm:constr type="lMarg" refType="primFontSz" fact="0.1"/>
            </dgm:constrLst>
          </dgm:else>
        </dgm:choose>
        <dgm:ruleLst>
          <dgm:rule type="primFontSz" val="5" fact="NaN" max="NaN"/>
        </dgm:ruleLst>
      </dgm:layoutNode>
      <dgm:layoutNode name="line3" styleLbl="callout">
        <dgm:alg type="sp"/>
        <dgm:shape xmlns:r="http://schemas.openxmlformats.org/officeDocument/2006/relationships" type="line" r:blip="">
          <dgm:adjLst/>
        </dgm:shape>
        <dgm:presOf/>
        <dgm:constrLst/>
        <dgm:ruleLst/>
      </dgm:layoutNode>
      <dgm:layoutNode name="d3" styleLbl="callout">
        <dgm:alg type="sp"/>
        <dgm:choose name="Name64">
          <dgm:if name="Name65" func="var" arg="dir" op="equ" val="norm">
            <dgm:shape xmlns:r="http://schemas.openxmlformats.org/officeDocument/2006/relationships" rot="90" type="line" r:blip="">
              <dgm:adjLst/>
            </dgm:shape>
          </dgm:if>
          <dgm:else name="Name66">
            <dgm:shape xmlns:r="http://schemas.openxmlformats.org/officeDocument/2006/relationships" rot="180" type="line" r:blip="">
              <dgm:adjLst/>
            </dgm:shape>
          </dgm:else>
        </dgm:choose>
        <dgm:presOf/>
        <dgm:constrLst/>
        <dgm:ruleLst/>
      </dgm:layoutNode>
    </dgm:forEach>
    <dgm:forEach name="Name67" axis="ch" ptType="node" st="4" cnt="1">
      <dgm:layoutNode name="circle4" styleLbl="lnNode1">
        <dgm:alg type="sp"/>
        <dgm:shape xmlns:r="http://schemas.openxmlformats.org/officeDocument/2006/relationships" type="ellipse" r:blip="" zOrderOff="-15">
          <dgm:adjLst/>
        </dgm:shape>
        <dgm:presOf/>
        <dgm:constrLst/>
        <dgm:ruleLst/>
      </dgm:layoutNode>
      <dgm:layoutNode name="text4" styleLbl="revTx">
        <dgm:varLst>
          <dgm:bulletEnabled val="1"/>
        </dgm:varLst>
        <dgm:choose name="Name68">
          <dgm:if name="Name69" func="var" arg="dir" op="equ" val="norm">
            <dgm:choose name="Name70">
              <dgm:if name="Name71" axis="root des" ptType="all node" func="maxDepth" op="gt" val="1">
                <dgm:alg type="tx">
                  <dgm:param type="parTxLTRAlign" val="l"/>
                  <dgm:param type="parTxRTLAlign" val="r"/>
                </dgm:alg>
              </dgm:if>
              <dgm:else name="Name72">
                <dgm:alg type="tx">
                  <dgm:param type="parTxLTRAlign" val="l"/>
                  <dgm:param type="parTxRTLAlign" val="l"/>
                </dgm:alg>
              </dgm:else>
            </dgm:choose>
          </dgm:if>
          <dgm:else name="Name73">
            <dgm:choose name="Name74">
              <dgm:if name="Name75" axis="root des" ptType="all node" func="maxDepth" op="gt" val="1">
                <dgm:alg type="tx">
                  <dgm:param type="parTxLTRAlign" val="l"/>
                  <dgm:param type="parTxRTLAlign" val="r"/>
                </dgm:alg>
              </dgm:if>
              <dgm:else name="Name76">
                <dgm:alg type="tx">
                  <dgm:param type="parTxLTRAlign" val="r"/>
                  <dgm:param type="parTxRTLAlign" val="r"/>
                </dgm:alg>
              </dgm:else>
            </dgm:choose>
          </dgm:else>
        </dgm:choose>
        <dgm:shape xmlns:r="http://schemas.openxmlformats.org/officeDocument/2006/relationships" type="rect" r:blip="">
          <dgm:adjLst/>
        </dgm:shape>
        <dgm:presOf axis="desOrSelf" ptType="node"/>
        <dgm:choose name="Name77">
          <dgm:if name="Name78" func="var" arg="dir" op="equ" val="norm">
            <dgm:constrLst>
              <dgm:constr type="tMarg" refType="primFontSz" fact="0.1"/>
              <dgm:constr type="bMarg" refType="primFontSz" fact="0.1"/>
              <dgm:constr type="rMarg" refType="primFontSz" fact="0.1"/>
            </dgm:constrLst>
          </dgm:if>
          <dgm:else name="Name79">
            <dgm:constrLst>
              <dgm:constr type="tMarg" refType="primFontSz" fact="0.1"/>
              <dgm:constr type="bMarg" refType="primFontSz" fact="0.1"/>
              <dgm:constr type="lMarg" refType="primFontSz" fact="0.1"/>
            </dgm:constrLst>
          </dgm:else>
        </dgm:choose>
        <dgm:ruleLst>
          <dgm:rule type="primFontSz" val="5" fact="NaN" max="NaN"/>
        </dgm:ruleLst>
      </dgm:layoutNode>
      <dgm:layoutNode name="line4" styleLbl="callout">
        <dgm:alg type="sp"/>
        <dgm:shape xmlns:r="http://schemas.openxmlformats.org/officeDocument/2006/relationships" type="line" r:blip="">
          <dgm:adjLst/>
        </dgm:shape>
        <dgm:presOf/>
        <dgm:constrLst/>
        <dgm:ruleLst/>
      </dgm:layoutNode>
      <dgm:layoutNode name="d4" styleLbl="callout">
        <dgm:alg type="sp"/>
        <dgm:choose name="Name80">
          <dgm:if name="Name81" func="var" arg="dir" op="equ" val="norm">
            <dgm:shape xmlns:r="http://schemas.openxmlformats.org/officeDocument/2006/relationships" rot="90" type="line" r:blip="">
              <dgm:adjLst/>
            </dgm:shape>
          </dgm:if>
          <dgm:else name="Name82">
            <dgm:shape xmlns:r="http://schemas.openxmlformats.org/officeDocument/2006/relationships" rot="180" type="line" r:blip="">
              <dgm:adjLst/>
            </dgm:shape>
          </dgm:else>
        </dgm:choose>
        <dgm:presOf/>
        <dgm:constrLst/>
        <dgm:ruleLst/>
      </dgm:layoutNode>
    </dgm:forEach>
    <dgm:forEach name="Name83" axis="ch" ptType="node" st="5" cnt="1">
      <dgm:layoutNode name="circle5" styleLbl="lnNode1">
        <dgm:alg type="sp"/>
        <dgm:shape xmlns:r="http://schemas.openxmlformats.org/officeDocument/2006/relationships" type="ellipse" r:blip="" zOrderOff="-20">
          <dgm:adjLst/>
        </dgm:shape>
        <dgm:presOf/>
        <dgm:constrLst/>
        <dgm:ruleLst/>
      </dgm:layoutNode>
      <dgm:layoutNode name="text5" styleLbl="revTx">
        <dgm:varLst>
          <dgm:bulletEnabled val="1"/>
        </dgm:varLst>
        <dgm:choose name="Name84">
          <dgm:if name="Name85" func="var" arg="dir" op="equ" val="norm">
            <dgm:choose name="Name86">
              <dgm:if name="Name87" axis="root des" ptType="all node" func="maxDepth" op="gt" val="1">
                <dgm:alg type="tx">
                  <dgm:param type="parTxLTRAlign" val="l"/>
                  <dgm:param type="parTxRTLAlign" val="r"/>
                </dgm:alg>
              </dgm:if>
              <dgm:else name="Name88">
                <dgm:alg type="tx">
                  <dgm:param type="parTxLTRAlign" val="l"/>
                  <dgm:param type="parTxRTLAlign" val="l"/>
                </dgm:alg>
              </dgm:else>
            </dgm:choose>
          </dgm:if>
          <dgm:else name="Name89">
            <dgm:choose name="Name90">
              <dgm:if name="Name91" axis="root des" ptType="all node" func="maxDepth" op="gt" val="1">
                <dgm:alg type="tx">
                  <dgm:param type="parTxLTRAlign" val="l"/>
                  <dgm:param type="parTxRTLAlign" val="r"/>
                </dgm:alg>
              </dgm:if>
              <dgm:else name="Name92">
                <dgm:alg type="tx">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tMarg" refType="primFontSz" fact="0.1"/>
              <dgm:constr type="bMarg" refType="primFontSz" fact="0.1"/>
              <dgm:constr type="rMarg" refType="primFontSz" fact="0.1"/>
            </dgm:constrLst>
          </dgm:if>
          <dgm:else name="Name95">
            <dgm:constrLst>
              <dgm:constr type="tMarg" refType="primFontSz" fact="0.1"/>
              <dgm:constr type="bMarg" refType="primFontSz" fact="0.1"/>
              <dgm:constr type="lMarg" refType="primFontSz" fact="0.1"/>
            </dgm:constrLst>
          </dgm:else>
        </dgm:choose>
        <dgm:ruleLst>
          <dgm:rule type="primFontSz" val="5" fact="NaN" max="NaN"/>
        </dgm:ruleLst>
      </dgm:layoutNode>
      <dgm:layoutNode name="line5" styleLbl="callout">
        <dgm:alg type="sp"/>
        <dgm:shape xmlns:r="http://schemas.openxmlformats.org/officeDocument/2006/relationships" type="line" r:blip="">
          <dgm:adjLst/>
        </dgm:shape>
        <dgm:presOf/>
        <dgm:constrLst/>
        <dgm:ruleLst/>
      </dgm:layoutNode>
      <dgm:layoutNode name="d5" styleLbl="callout">
        <dgm:alg type="sp"/>
        <dgm:choose name="Name96">
          <dgm:if name="Name97" func="var" arg="dir" op="equ" val="norm">
            <dgm:shape xmlns:r="http://schemas.openxmlformats.org/officeDocument/2006/relationships" rot="90" type="line" r:blip="">
              <dgm:adjLst/>
            </dgm:shape>
          </dgm:if>
          <dgm:else name="Name98">
            <dgm:shape xmlns:r="http://schemas.openxmlformats.org/officeDocument/2006/relationships" rot="180" type="line" r:blip="">
              <dgm:adjLst/>
            </dgm:shape>
          </dgm:else>
        </dgm:choose>
        <dgm:presOf/>
        <dgm:constrLst/>
        <dgm:ruleLst/>
      </dgm:layoutNode>
    </dgm:forEach>
  </dgm:layoutNode>
</dgm:layoutDef>
</file>

<file path=ppt/diagrams/layout5.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F0CB1-F530-4F70-8160-CF0498CD497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69EDBDB7-6309-4FB1-9C9C-FFCBD8EBF49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1B064D6B-79EB-45E5-A785-CD9BCCABA3ED}"/>
              </a:ext>
            </a:extLst>
          </p:cNvPr>
          <p:cNvSpPr>
            <a:spLocks noGrp="1"/>
          </p:cNvSpPr>
          <p:nvPr>
            <p:ph type="dt" sz="half" idx="10"/>
          </p:nvPr>
        </p:nvSpPr>
        <p:spPr/>
        <p:txBody>
          <a:bodyPr/>
          <a:lstStyle/>
          <a:p>
            <a:fld id="{4621C41D-F5B3-4B2C-A94B-E6A8FCB07FA6}" type="datetimeFigureOut">
              <a:rPr lang="en-IN" smtClean="0"/>
              <a:t>20-10-2017</a:t>
            </a:fld>
            <a:endParaRPr lang="en-IN"/>
          </a:p>
        </p:txBody>
      </p:sp>
      <p:sp>
        <p:nvSpPr>
          <p:cNvPr id="5" name="Footer Placeholder 4">
            <a:extLst>
              <a:ext uri="{FF2B5EF4-FFF2-40B4-BE49-F238E27FC236}">
                <a16:creationId xmlns:a16="http://schemas.microsoft.com/office/drawing/2014/main" id="{22D9FFD9-D98F-4CFA-9DF6-ABBF9651151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5DA1DF2-A12E-4027-83FA-03312E49B295}"/>
              </a:ext>
            </a:extLst>
          </p:cNvPr>
          <p:cNvSpPr>
            <a:spLocks noGrp="1"/>
          </p:cNvSpPr>
          <p:nvPr>
            <p:ph type="sldNum" sz="quarter" idx="12"/>
          </p:nvPr>
        </p:nvSpPr>
        <p:spPr/>
        <p:txBody>
          <a:bodyPr/>
          <a:lstStyle/>
          <a:p>
            <a:fld id="{6DFADDD1-9A8B-4524-BB58-67A864DD6DFB}" type="slidenum">
              <a:rPr lang="en-IN" smtClean="0"/>
              <a:t>‹#›</a:t>
            </a:fld>
            <a:endParaRPr lang="en-IN"/>
          </a:p>
        </p:txBody>
      </p:sp>
    </p:spTree>
    <p:extLst>
      <p:ext uri="{BB962C8B-B14F-4D97-AF65-F5344CB8AC3E}">
        <p14:creationId xmlns:p14="http://schemas.microsoft.com/office/powerpoint/2010/main" val="35101454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310205-93E3-433A-BD85-E43E73F2CD08}"/>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941292D6-2090-46E7-8CE8-38149C8F5D58}"/>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079480D-6B34-48DC-91F4-CF0BC27E3388}"/>
              </a:ext>
            </a:extLst>
          </p:cNvPr>
          <p:cNvSpPr>
            <a:spLocks noGrp="1"/>
          </p:cNvSpPr>
          <p:nvPr>
            <p:ph type="dt" sz="half" idx="10"/>
          </p:nvPr>
        </p:nvSpPr>
        <p:spPr/>
        <p:txBody>
          <a:bodyPr/>
          <a:lstStyle/>
          <a:p>
            <a:fld id="{4621C41D-F5B3-4B2C-A94B-E6A8FCB07FA6}" type="datetimeFigureOut">
              <a:rPr lang="en-IN" smtClean="0"/>
              <a:t>20-10-2017</a:t>
            </a:fld>
            <a:endParaRPr lang="en-IN"/>
          </a:p>
        </p:txBody>
      </p:sp>
      <p:sp>
        <p:nvSpPr>
          <p:cNvPr id="5" name="Footer Placeholder 4">
            <a:extLst>
              <a:ext uri="{FF2B5EF4-FFF2-40B4-BE49-F238E27FC236}">
                <a16:creationId xmlns:a16="http://schemas.microsoft.com/office/drawing/2014/main" id="{CD10C261-9ACF-4C7F-A7E4-D33DCF0FB28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AB96D6D-39AC-4510-9153-90E54DE0F02E}"/>
              </a:ext>
            </a:extLst>
          </p:cNvPr>
          <p:cNvSpPr>
            <a:spLocks noGrp="1"/>
          </p:cNvSpPr>
          <p:nvPr>
            <p:ph type="sldNum" sz="quarter" idx="12"/>
          </p:nvPr>
        </p:nvSpPr>
        <p:spPr/>
        <p:txBody>
          <a:bodyPr/>
          <a:lstStyle/>
          <a:p>
            <a:fld id="{6DFADDD1-9A8B-4524-BB58-67A864DD6DFB}" type="slidenum">
              <a:rPr lang="en-IN" smtClean="0"/>
              <a:t>‹#›</a:t>
            </a:fld>
            <a:endParaRPr lang="en-IN"/>
          </a:p>
        </p:txBody>
      </p:sp>
    </p:spTree>
    <p:extLst>
      <p:ext uri="{BB962C8B-B14F-4D97-AF65-F5344CB8AC3E}">
        <p14:creationId xmlns:p14="http://schemas.microsoft.com/office/powerpoint/2010/main" val="29277806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333CAE1-B777-49AA-932B-FBF2E705A03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09C5003-733E-4376-A67A-20DD951A4C15}"/>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C409EB5-1602-432F-8929-8F0B7C70D68C}"/>
              </a:ext>
            </a:extLst>
          </p:cNvPr>
          <p:cNvSpPr>
            <a:spLocks noGrp="1"/>
          </p:cNvSpPr>
          <p:nvPr>
            <p:ph type="dt" sz="half" idx="10"/>
          </p:nvPr>
        </p:nvSpPr>
        <p:spPr/>
        <p:txBody>
          <a:bodyPr/>
          <a:lstStyle/>
          <a:p>
            <a:fld id="{4621C41D-F5B3-4B2C-A94B-E6A8FCB07FA6}" type="datetimeFigureOut">
              <a:rPr lang="en-IN" smtClean="0"/>
              <a:t>20-10-2017</a:t>
            </a:fld>
            <a:endParaRPr lang="en-IN"/>
          </a:p>
        </p:txBody>
      </p:sp>
      <p:sp>
        <p:nvSpPr>
          <p:cNvPr id="5" name="Footer Placeholder 4">
            <a:extLst>
              <a:ext uri="{FF2B5EF4-FFF2-40B4-BE49-F238E27FC236}">
                <a16:creationId xmlns:a16="http://schemas.microsoft.com/office/drawing/2014/main" id="{CC398BEE-1D64-4274-B9F7-3ADF7886B28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CEF912C-BD73-4A4C-A3F1-2CF18E44BDDD}"/>
              </a:ext>
            </a:extLst>
          </p:cNvPr>
          <p:cNvSpPr>
            <a:spLocks noGrp="1"/>
          </p:cNvSpPr>
          <p:nvPr>
            <p:ph type="sldNum" sz="quarter" idx="12"/>
          </p:nvPr>
        </p:nvSpPr>
        <p:spPr/>
        <p:txBody>
          <a:bodyPr/>
          <a:lstStyle/>
          <a:p>
            <a:fld id="{6DFADDD1-9A8B-4524-BB58-67A864DD6DFB}" type="slidenum">
              <a:rPr lang="en-IN" smtClean="0"/>
              <a:t>‹#›</a:t>
            </a:fld>
            <a:endParaRPr lang="en-IN"/>
          </a:p>
        </p:txBody>
      </p:sp>
    </p:spTree>
    <p:extLst>
      <p:ext uri="{BB962C8B-B14F-4D97-AF65-F5344CB8AC3E}">
        <p14:creationId xmlns:p14="http://schemas.microsoft.com/office/powerpoint/2010/main" val="35797266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507532-AAE4-4D1F-9BB8-2A7852733DCD}"/>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D1D0F296-CCC0-4C99-85A6-AAF8D88EE7B8}"/>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7F856AD-883C-4D2F-B835-13A846BA13BC}"/>
              </a:ext>
            </a:extLst>
          </p:cNvPr>
          <p:cNvSpPr>
            <a:spLocks noGrp="1"/>
          </p:cNvSpPr>
          <p:nvPr>
            <p:ph type="dt" sz="half" idx="10"/>
          </p:nvPr>
        </p:nvSpPr>
        <p:spPr/>
        <p:txBody>
          <a:bodyPr/>
          <a:lstStyle/>
          <a:p>
            <a:fld id="{4621C41D-F5B3-4B2C-A94B-E6A8FCB07FA6}" type="datetimeFigureOut">
              <a:rPr lang="en-IN" smtClean="0"/>
              <a:t>20-10-2017</a:t>
            </a:fld>
            <a:endParaRPr lang="en-IN"/>
          </a:p>
        </p:txBody>
      </p:sp>
      <p:sp>
        <p:nvSpPr>
          <p:cNvPr id="5" name="Footer Placeholder 4">
            <a:extLst>
              <a:ext uri="{FF2B5EF4-FFF2-40B4-BE49-F238E27FC236}">
                <a16:creationId xmlns:a16="http://schemas.microsoft.com/office/drawing/2014/main" id="{2DB650B9-CB21-4413-87F8-C8F1A09FC99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C8FCCF9-B31D-4AD1-BC35-EE27D182B021}"/>
              </a:ext>
            </a:extLst>
          </p:cNvPr>
          <p:cNvSpPr>
            <a:spLocks noGrp="1"/>
          </p:cNvSpPr>
          <p:nvPr>
            <p:ph type="sldNum" sz="quarter" idx="12"/>
          </p:nvPr>
        </p:nvSpPr>
        <p:spPr/>
        <p:txBody>
          <a:bodyPr/>
          <a:lstStyle/>
          <a:p>
            <a:fld id="{6DFADDD1-9A8B-4524-BB58-67A864DD6DFB}" type="slidenum">
              <a:rPr lang="en-IN" smtClean="0"/>
              <a:t>‹#›</a:t>
            </a:fld>
            <a:endParaRPr lang="en-IN"/>
          </a:p>
        </p:txBody>
      </p:sp>
    </p:spTree>
    <p:extLst>
      <p:ext uri="{BB962C8B-B14F-4D97-AF65-F5344CB8AC3E}">
        <p14:creationId xmlns:p14="http://schemas.microsoft.com/office/powerpoint/2010/main" val="13889006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E7F85F-2C04-44BD-949F-BA4C820665A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D7D5A6BF-B25C-43D6-B484-159182449B4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63257E5F-ED01-42CB-A461-E478A74FD59C}"/>
              </a:ext>
            </a:extLst>
          </p:cNvPr>
          <p:cNvSpPr>
            <a:spLocks noGrp="1"/>
          </p:cNvSpPr>
          <p:nvPr>
            <p:ph type="dt" sz="half" idx="10"/>
          </p:nvPr>
        </p:nvSpPr>
        <p:spPr/>
        <p:txBody>
          <a:bodyPr/>
          <a:lstStyle/>
          <a:p>
            <a:fld id="{4621C41D-F5B3-4B2C-A94B-E6A8FCB07FA6}" type="datetimeFigureOut">
              <a:rPr lang="en-IN" smtClean="0"/>
              <a:t>20-10-2017</a:t>
            </a:fld>
            <a:endParaRPr lang="en-IN"/>
          </a:p>
        </p:txBody>
      </p:sp>
      <p:sp>
        <p:nvSpPr>
          <p:cNvPr id="5" name="Footer Placeholder 4">
            <a:extLst>
              <a:ext uri="{FF2B5EF4-FFF2-40B4-BE49-F238E27FC236}">
                <a16:creationId xmlns:a16="http://schemas.microsoft.com/office/drawing/2014/main" id="{7A856924-AA00-4881-8DD9-606A5A107E9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00BE6BB-2136-4DED-9C34-D8CC6E24FCE8}"/>
              </a:ext>
            </a:extLst>
          </p:cNvPr>
          <p:cNvSpPr>
            <a:spLocks noGrp="1"/>
          </p:cNvSpPr>
          <p:nvPr>
            <p:ph type="sldNum" sz="quarter" idx="12"/>
          </p:nvPr>
        </p:nvSpPr>
        <p:spPr/>
        <p:txBody>
          <a:bodyPr/>
          <a:lstStyle/>
          <a:p>
            <a:fld id="{6DFADDD1-9A8B-4524-BB58-67A864DD6DFB}" type="slidenum">
              <a:rPr lang="en-IN" smtClean="0"/>
              <a:t>‹#›</a:t>
            </a:fld>
            <a:endParaRPr lang="en-IN"/>
          </a:p>
        </p:txBody>
      </p:sp>
    </p:spTree>
    <p:extLst>
      <p:ext uri="{BB962C8B-B14F-4D97-AF65-F5344CB8AC3E}">
        <p14:creationId xmlns:p14="http://schemas.microsoft.com/office/powerpoint/2010/main" val="1002271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E0E765-A952-4142-8409-27327367CC47}"/>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39374D0D-0701-4567-9603-67A468A96427}"/>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13AD33B9-7B7F-484A-BBB4-0D399E3AC498}"/>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BC607665-23C5-48AF-B7B6-60559499C489}"/>
              </a:ext>
            </a:extLst>
          </p:cNvPr>
          <p:cNvSpPr>
            <a:spLocks noGrp="1"/>
          </p:cNvSpPr>
          <p:nvPr>
            <p:ph type="dt" sz="half" idx="10"/>
          </p:nvPr>
        </p:nvSpPr>
        <p:spPr/>
        <p:txBody>
          <a:bodyPr/>
          <a:lstStyle/>
          <a:p>
            <a:fld id="{4621C41D-F5B3-4B2C-A94B-E6A8FCB07FA6}" type="datetimeFigureOut">
              <a:rPr lang="en-IN" smtClean="0"/>
              <a:t>20-10-2017</a:t>
            </a:fld>
            <a:endParaRPr lang="en-IN"/>
          </a:p>
        </p:txBody>
      </p:sp>
      <p:sp>
        <p:nvSpPr>
          <p:cNvPr id="6" name="Footer Placeholder 5">
            <a:extLst>
              <a:ext uri="{FF2B5EF4-FFF2-40B4-BE49-F238E27FC236}">
                <a16:creationId xmlns:a16="http://schemas.microsoft.com/office/drawing/2014/main" id="{ECF9CDF7-CF3A-4171-AD57-A51C351AE14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926475B-22B2-421C-A06D-A5DA1A6A210F}"/>
              </a:ext>
            </a:extLst>
          </p:cNvPr>
          <p:cNvSpPr>
            <a:spLocks noGrp="1"/>
          </p:cNvSpPr>
          <p:nvPr>
            <p:ph type="sldNum" sz="quarter" idx="12"/>
          </p:nvPr>
        </p:nvSpPr>
        <p:spPr/>
        <p:txBody>
          <a:bodyPr/>
          <a:lstStyle/>
          <a:p>
            <a:fld id="{6DFADDD1-9A8B-4524-BB58-67A864DD6DFB}" type="slidenum">
              <a:rPr lang="en-IN" smtClean="0"/>
              <a:t>‹#›</a:t>
            </a:fld>
            <a:endParaRPr lang="en-IN"/>
          </a:p>
        </p:txBody>
      </p:sp>
    </p:spTree>
    <p:extLst>
      <p:ext uri="{BB962C8B-B14F-4D97-AF65-F5344CB8AC3E}">
        <p14:creationId xmlns:p14="http://schemas.microsoft.com/office/powerpoint/2010/main" val="16836985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A509BF-FAE5-4DF4-9D20-5C92CEA0ECC0}"/>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A672132B-04E7-44E4-B733-F409E3448D9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2DD98125-03B5-4EC4-915D-C3F3FBC5DAEE}"/>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10DDDD00-EBA5-46CE-96E6-7F41869F2E5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87EF2B2E-32A1-432F-B820-4229277A7B65}"/>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1366D8C8-EF05-401B-AE08-95376A6D38F0}"/>
              </a:ext>
            </a:extLst>
          </p:cNvPr>
          <p:cNvSpPr>
            <a:spLocks noGrp="1"/>
          </p:cNvSpPr>
          <p:nvPr>
            <p:ph type="dt" sz="half" idx="10"/>
          </p:nvPr>
        </p:nvSpPr>
        <p:spPr/>
        <p:txBody>
          <a:bodyPr/>
          <a:lstStyle/>
          <a:p>
            <a:fld id="{4621C41D-F5B3-4B2C-A94B-E6A8FCB07FA6}" type="datetimeFigureOut">
              <a:rPr lang="en-IN" smtClean="0"/>
              <a:t>20-10-2017</a:t>
            </a:fld>
            <a:endParaRPr lang="en-IN"/>
          </a:p>
        </p:txBody>
      </p:sp>
      <p:sp>
        <p:nvSpPr>
          <p:cNvPr id="8" name="Footer Placeholder 7">
            <a:extLst>
              <a:ext uri="{FF2B5EF4-FFF2-40B4-BE49-F238E27FC236}">
                <a16:creationId xmlns:a16="http://schemas.microsoft.com/office/drawing/2014/main" id="{0113F133-AE9C-47FE-A8FC-4053A11C515E}"/>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C19417E8-1C7A-4DB2-9983-D13F89DDE940}"/>
              </a:ext>
            </a:extLst>
          </p:cNvPr>
          <p:cNvSpPr>
            <a:spLocks noGrp="1"/>
          </p:cNvSpPr>
          <p:nvPr>
            <p:ph type="sldNum" sz="quarter" idx="12"/>
          </p:nvPr>
        </p:nvSpPr>
        <p:spPr/>
        <p:txBody>
          <a:bodyPr/>
          <a:lstStyle/>
          <a:p>
            <a:fld id="{6DFADDD1-9A8B-4524-BB58-67A864DD6DFB}" type="slidenum">
              <a:rPr lang="en-IN" smtClean="0"/>
              <a:t>‹#›</a:t>
            </a:fld>
            <a:endParaRPr lang="en-IN"/>
          </a:p>
        </p:txBody>
      </p:sp>
    </p:spTree>
    <p:extLst>
      <p:ext uri="{BB962C8B-B14F-4D97-AF65-F5344CB8AC3E}">
        <p14:creationId xmlns:p14="http://schemas.microsoft.com/office/powerpoint/2010/main" val="783345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656141-E4C2-414E-8622-EE26A6B06C2E}"/>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D1CEBEB1-5358-47DA-AEBC-2CB54945B63B}"/>
              </a:ext>
            </a:extLst>
          </p:cNvPr>
          <p:cNvSpPr>
            <a:spLocks noGrp="1"/>
          </p:cNvSpPr>
          <p:nvPr>
            <p:ph type="dt" sz="half" idx="10"/>
          </p:nvPr>
        </p:nvSpPr>
        <p:spPr/>
        <p:txBody>
          <a:bodyPr/>
          <a:lstStyle/>
          <a:p>
            <a:fld id="{4621C41D-F5B3-4B2C-A94B-E6A8FCB07FA6}" type="datetimeFigureOut">
              <a:rPr lang="en-IN" smtClean="0"/>
              <a:t>20-10-2017</a:t>
            </a:fld>
            <a:endParaRPr lang="en-IN"/>
          </a:p>
        </p:txBody>
      </p:sp>
      <p:sp>
        <p:nvSpPr>
          <p:cNvPr id="4" name="Footer Placeholder 3">
            <a:extLst>
              <a:ext uri="{FF2B5EF4-FFF2-40B4-BE49-F238E27FC236}">
                <a16:creationId xmlns:a16="http://schemas.microsoft.com/office/drawing/2014/main" id="{DE0EB5F5-B3EB-4F00-8A42-E4330F0BEA3B}"/>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B9F507B8-A11A-4061-97B3-39B33F00AD1E}"/>
              </a:ext>
            </a:extLst>
          </p:cNvPr>
          <p:cNvSpPr>
            <a:spLocks noGrp="1"/>
          </p:cNvSpPr>
          <p:nvPr>
            <p:ph type="sldNum" sz="quarter" idx="12"/>
          </p:nvPr>
        </p:nvSpPr>
        <p:spPr/>
        <p:txBody>
          <a:bodyPr/>
          <a:lstStyle/>
          <a:p>
            <a:fld id="{6DFADDD1-9A8B-4524-BB58-67A864DD6DFB}" type="slidenum">
              <a:rPr lang="en-IN" smtClean="0"/>
              <a:t>‹#›</a:t>
            </a:fld>
            <a:endParaRPr lang="en-IN"/>
          </a:p>
        </p:txBody>
      </p:sp>
    </p:spTree>
    <p:extLst>
      <p:ext uri="{BB962C8B-B14F-4D97-AF65-F5344CB8AC3E}">
        <p14:creationId xmlns:p14="http://schemas.microsoft.com/office/powerpoint/2010/main" val="21633082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5DF41BE-9C26-4E15-96E5-7BAEFCFE88F1}"/>
              </a:ext>
            </a:extLst>
          </p:cNvPr>
          <p:cNvSpPr>
            <a:spLocks noGrp="1"/>
          </p:cNvSpPr>
          <p:nvPr>
            <p:ph type="dt" sz="half" idx="10"/>
          </p:nvPr>
        </p:nvSpPr>
        <p:spPr/>
        <p:txBody>
          <a:bodyPr/>
          <a:lstStyle/>
          <a:p>
            <a:fld id="{4621C41D-F5B3-4B2C-A94B-E6A8FCB07FA6}" type="datetimeFigureOut">
              <a:rPr lang="en-IN" smtClean="0"/>
              <a:t>20-10-2017</a:t>
            </a:fld>
            <a:endParaRPr lang="en-IN"/>
          </a:p>
        </p:txBody>
      </p:sp>
      <p:sp>
        <p:nvSpPr>
          <p:cNvPr id="3" name="Footer Placeholder 2">
            <a:extLst>
              <a:ext uri="{FF2B5EF4-FFF2-40B4-BE49-F238E27FC236}">
                <a16:creationId xmlns:a16="http://schemas.microsoft.com/office/drawing/2014/main" id="{C067C391-B100-4234-85FC-E121ACC286E4}"/>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10A4D070-A09C-457C-814D-9AB682300DE0}"/>
              </a:ext>
            </a:extLst>
          </p:cNvPr>
          <p:cNvSpPr>
            <a:spLocks noGrp="1"/>
          </p:cNvSpPr>
          <p:nvPr>
            <p:ph type="sldNum" sz="quarter" idx="12"/>
          </p:nvPr>
        </p:nvSpPr>
        <p:spPr/>
        <p:txBody>
          <a:bodyPr/>
          <a:lstStyle/>
          <a:p>
            <a:fld id="{6DFADDD1-9A8B-4524-BB58-67A864DD6DFB}" type="slidenum">
              <a:rPr lang="en-IN" smtClean="0"/>
              <a:t>‹#›</a:t>
            </a:fld>
            <a:endParaRPr lang="en-IN"/>
          </a:p>
        </p:txBody>
      </p:sp>
    </p:spTree>
    <p:extLst>
      <p:ext uri="{BB962C8B-B14F-4D97-AF65-F5344CB8AC3E}">
        <p14:creationId xmlns:p14="http://schemas.microsoft.com/office/powerpoint/2010/main" val="2319784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263C52-0224-4256-B9CF-FEDF559B109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5D038CA9-D0E0-4327-92DD-1275CAB0522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AD694775-8C49-4819-8468-C0C9F43A9ED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CF40B35-84F6-430D-8064-2BE87F8ADA91}"/>
              </a:ext>
            </a:extLst>
          </p:cNvPr>
          <p:cNvSpPr>
            <a:spLocks noGrp="1"/>
          </p:cNvSpPr>
          <p:nvPr>
            <p:ph type="dt" sz="half" idx="10"/>
          </p:nvPr>
        </p:nvSpPr>
        <p:spPr/>
        <p:txBody>
          <a:bodyPr/>
          <a:lstStyle/>
          <a:p>
            <a:fld id="{4621C41D-F5B3-4B2C-A94B-E6A8FCB07FA6}" type="datetimeFigureOut">
              <a:rPr lang="en-IN" smtClean="0"/>
              <a:t>20-10-2017</a:t>
            </a:fld>
            <a:endParaRPr lang="en-IN"/>
          </a:p>
        </p:txBody>
      </p:sp>
      <p:sp>
        <p:nvSpPr>
          <p:cNvPr id="6" name="Footer Placeholder 5">
            <a:extLst>
              <a:ext uri="{FF2B5EF4-FFF2-40B4-BE49-F238E27FC236}">
                <a16:creationId xmlns:a16="http://schemas.microsoft.com/office/drawing/2014/main" id="{F05CBF30-0ABF-441E-82EF-9841D460C0A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4F54EF2-1316-41C8-8438-149A32DB8472}"/>
              </a:ext>
            </a:extLst>
          </p:cNvPr>
          <p:cNvSpPr>
            <a:spLocks noGrp="1"/>
          </p:cNvSpPr>
          <p:nvPr>
            <p:ph type="sldNum" sz="quarter" idx="12"/>
          </p:nvPr>
        </p:nvSpPr>
        <p:spPr/>
        <p:txBody>
          <a:bodyPr/>
          <a:lstStyle/>
          <a:p>
            <a:fld id="{6DFADDD1-9A8B-4524-BB58-67A864DD6DFB}" type="slidenum">
              <a:rPr lang="en-IN" smtClean="0"/>
              <a:t>‹#›</a:t>
            </a:fld>
            <a:endParaRPr lang="en-IN"/>
          </a:p>
        </p:txBody>
      </p:sp>
    </p:spTree>
    <p:extLst>
      <p:ext uri="{BB962C8B-B14F-4D97-AF65-F5344CB8AC3E}">
        <p14:creationId xmlns:p14="http://schemas.microsoft.com/office/powerpoint/2010/main" val="38597391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8909CF-FCBE-4DA6-8C65-CA0F6A8F032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C2E0D645-6766-4019-9A7A-FCF12CF4035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115AC4BD-9A14-483D-A81D-A5B9CE9326A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08267C5-A097-4B26-B6C6-E854E13A5D07}"/>
              </a:ext>
            </a:extLst>
          </p:cNvPr>
          <p:cNvSpPr>
            <a:spLocks noGrp="1"/>
          </p:cNvSpPr>
          <p:nvPr>
            <p:ph type="dt" sz="half" idx="10"/>
          </p:nvPr>
        </p:nvSpPr>
        <p:spPr/>
        <p:txBody>
          <a:bodyPr/>
          <a:lstStyle/>
          <a:p>
            <a:fld id="{4621C41D-F5B3-4B2C-A94B-E6A8FCB07FA6}" type="datetimeFigureOut">
              <a:rPr lang="en-IN" smtClean="0"/>
              <a:t>20-10-2017</a:t>
            </a:fld>
            <a:endParaRPr lang="en-IN"/>
          </a:p>
        </p:txBody>
      </p:sp>
      <p:sp>
        <p:nvSpPr>
          <p:cNvPr id="6" name="Footer Placeholder 5">
            <a:extLst>
              <a:ext uri="{FF2B5EF4-FFF2-40B4-BE49-F238E27FC236}">
                <a16:creationId xmlns:a16="http://schemas.microsoft.com/office/drawing/2014/main" id="{F877FC93-E3C9-481F-9F24-3B42FF67E89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E5123E55-8E14-4FF6-9A66-95CF3B7B4691}"/>
              </a:ext>
            </a:extLst>
          </p:cNvPr>
          <p:cNvSpPr>
            <a:spLocks noGrp="1"/>
          </p:cNvSpPr>
          <p:nvPr>
            <p:ph type="sldNum" sz="quarter" idx="12"/>
          </p:nvPr>
        </p:nvSpPr>
        <p:spPr/>
        <p:txBody>
          <a:bodyPr/>
          <a:lstStyle/>
          <a:p>
            <a:fld id="{6DFADDD1-9A8B-4524-BB58-67A864DD6DFB}" type="slidenum">
              <a:rPr lang="en-IN" smtClean="0"/>
              <a:t>‹#›</a:t>
            </a:fld>
            <a:endParaRPr lang="en-IN"/>
          </a:p>
        </p:txBody>
      </p:sp>
    </p:spTree>
    <p:extLst>
      <p:ext uri="{BB962C8B-B14F-4D97-AF65-F5344CB8AC3E}">
        <p14:creationId xmlns:p14="http://schemas.microsoft.com/office/powerpoint/2010/main" val="39247806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l="-2000" r="-2000"/>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991D03B-A741-492C-BF08-0440E00553A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4E16DE92-D02C-47B1-A8A1-84B07DCE9C2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5B773C4-227C-4219-93AD-13CDF7F29FC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621C41D-F5B3-4B2C-A94B-E6A8FCB07FA6}" type="datetimeFigureOut">
              <a:rPr lang="en-IN" smtClean="0"/>
              <a:t>20-10-2017</a:t>
            </a:fld>
            <a:endParaRPr lang="en-IN"/>
          </a:p>
        </p:txBody>
      </p:sp>
      <p:sp>
        <p:nvSpPr>
          <p:cNvPr id="5" name="Footer Placeholder 4">
            <a:extLst>
              <a:ext uri="{FF2B5EF4-FFF2-40B4-BE49-F238E27FC236}">
                <a16:creationId xmlns:a16="http://schemas.microsoft.com/office/drawing/2014/main" id="{BE45B50C-3F89-4117-B4C0-93F7EFDFBA0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42522EC0-1CE6-431A-BB27-D2509B8ED74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DFADDD1-9A8B-4524-BB58-67A864DD6DFB}" type="slidenum">
              <a:rPr lang="en-IN" smtClean="0"/>
              <a:t>‹#›</a:t>
            </a:fld>
            <a:endParaRPr lang="en-IN"/>
          </a:p>
        </p:txBody>
      </p:sp>
    </p:spTree>
    <p:extLst>
      <p:ext uri="{BB962C8B-B14F-4D97-AF65-F5344CB8AC3E}">
        <p14:creationId xmlns:p14="http://schemas.microsoft.com/office/powerpoint/2010/main" val="23047885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microsoft.com/office/2007/relationships/media" Target="../media/media3.mp4"/><Relationship Id="rId7" Type="http://schemas.openxmlformats.org/officeDocument/2006/relationships/image" Target="../media/image13.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12.png"/><Relationship Id="rId5" Type="http://schemas.openxmlformats.org/officeDocument/2006/relationships/slideLayout" Target="../slideLayouts/slideLayout2.xml"/><Relationship Id="rId4" Type="http://schemas.openxmlformats.org/officeDocument/2006/relationships/video" Target="../media/media3.mp4"/></Relationships>
</file>

<file path=ppt/slides/_rels/slide1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diagramData" Target="../diagrams/data3.xml"/><Relationship Id="rId3" Type="http://schemas.openxmlformats.org/officeDocument/2006/relationships/diagramData" Target="../diagrams/data2.xml"/><Relationship Id="rId7" Type="http://schemas.microsoft.com/office/2007/relationships/diagramDrawing" Target="../diagrams/drawing2.xml"/><Relationship Id="rId12" Type="http://schemas.microsoft.com/office/2007/relationships/diagramDrawing" Target="../diagrams/drawing3.xml"/><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diagramColors" Target="../diagrams/colors2.xml"/><Relationship Id="rId11" Type="http://schemas.openxmlformats.org/officeDocument/2006/relationships/diagramColors" Target="../diagrams/colors3.xml"/><Relationship Id="rId5" Type="http://schemas.openxmlformats.org/officeDocument/2006/relationships/diagramQuickStyle" Target="../diagrams/quickStyle2.xml"/><Relationship Id="rId10" Type="http://schemas.openxmlformats.org/officeDocument/2006/relationships/diagramQuickStyle" Target="../diagrams/quickStyle3.xml"/><Relationship Id="rId4" Type="http://schemas.openxmlformats.org/officeDocument/2006/relationships/diagramLayout" Target="../diagrams/layout2.xml"/><Relationship Id="rId9" Type="http://schemas.openxmlformats.org/officeDocument/2006/relationships/diagramLayout" Target="../diagrams/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7.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2C3468-372B-4FA9-81EC-CAA449A1DE66}"/>
              </a:ext>
            </a:extLst>
          </p:cNvPr>
          <p:cNvSpPr>
            <a:spLocks noGrp="1"/>
          </p:cNvSpPr>
          <p:nvPr>
            <p:ph type="ctrTitle"/>
          </p:nvPr>
        </p:nvSpPr>
        <p:spPr/>
        <p:txBody>
          <a:bodyPr/>
          <a:lstStyle/>
          <a:p>
            <a:r>
              <a:rPr lang="en-IN" dirty="0">
                <a:solidFill>
                  <a:schemeClr val="tx1">
                    <a:lumMod val="75000"/>
                    <a:lumOff val="25000"/>
                  </a:schemeClr>
                </a:solidFill>
                <a:latin typeface="Poiret One" panose="02000000000000000000" pitchFamily="2" charset="0"/>
              </a:rPr>
              <a:t>The Electron Project</a:t>
            </a:r>
          </a:p>
        </p:txBody>
      </p:sp>
      <p:sp>
        <p:nvSpPr>
          <p:cNvPr id="3" name="Subtitle 2">
            <a:extLst>
              <a:ext uri="{FF2B5EF4-FFF2-40B4-BE49-F238E27FC236}">
                <a16:creationId xmlns:a16="http://schemas.microsoft.com/office/drawing/2014/main" id="{F0ABDC72-E1DA-4D77-BDA9-AA9494DAEDA0}"/>
              </a:ext>
            </a:extLst>
          </p:cNvPr>
          <p:cNvSpPr>
            <a:spLocks noGrp="1"/>
          </p:cNvSpPr>
          <p:nvPr>
            <p:ph type="subTitle" idx="1"/>
          </p:nvPr>
        </p:nvSpPr>
        <p:spPr/>
        <p:txBody>
          <a:bodyPr/>
          <a:lstStyle/>
          <a:p>
            <a:r>
              <a:rPr lang="en-IN" dirty="0">
                <a:solidFill>
                  <a:schemeClr val="tx1">
                    <a:lumMod val="75000"/>
                    <a:lumOff val="25000"/>
                  </a:schemeClr>
                </a:solidFill>
              </a:rPr>
              <a:t>G H A S H</a:t>
            </a:r>
          </a:p>
        </p:txBody>
      </p:sp>
    </p:spTree>
    <p:extLst>
      <p:ext uri="{BB962C8B-B14F-4D97-AF65-F5344CB8AC3E}">
        <p14:creationId xmlns:p14="http://schemas.microsoft.com/office/powerpoint/2010/main" val="32909804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fade">
                                      <p:cBhvr>
                                        <p:cTn id="13" dur="20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5000" r="-15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E85B7-6464-40A4-8AD9-67AC897595AD}"/>
              </a:ext>
            </a:extLst>
          </p:cNvPr>
          <p:cNvSpPr>
            <a:spLocks noGrp="1"/>
          </p:cNvSpPr>
          <p:nvPr>
            <p:ph type="title"/>
          </p:nvPr>
        </p:nvSpPr>
        <p:spPr/>
        <p:txBody>
          <a:bodyPr/>
          <a:lstStyle/>
          <a:p>
            <a:r>
              <a:rPr lang="en-IN" dirty="0">
                <a:solidFill>
                  <a:schemeClr val="tx1">
                    <a:lumMod val="75000"/>
                    <a:lumOff val="25000"/>
                  </a:schemeClr>
                </a:solidFill>
                <a:effectLst>
                  <a:outerShdw blurRad="38100" dist="38100" dir="2700000" algn="tl">
                    <a:srgbClr val="000000">
                      <a:alpha val="43137"/>
                    </a:srgbClr>
                  </a:outerShdw>
                </a:effectLst>
                <a:latin typeface="Poiret One" panose="02000000000000000000" pitchFamily="2" charset="0"/>
              </a:rPr>
              <a:t>Different JavaScript Frameworks</a:t>
            </a:r>
          </a:p>
        </p:txBody>
      </p:sp>
      <p:graphicFrame>
        <p:nvGraphicFramePr>
          <p:cNvPr id="6" name="Content Placeholder 5">
            <a:extLst>
              <a:ext uri="{FF2B5EF4-FFF2-40B4-BE49-F238E27FC236}">
                <a16:creationId xmlns:a16="http://schemas.microsoft.com/office/drawing/2014/main" id="{7F16A30C-1264-4B61-B379-FDB389B8B67F}"/>
              </a:ext>
            </a:extLst>
          </p:cNvPr>
          <p:cNvGraphicFramePr>
            <a:graphicFrameLocks noGrp="1"/>
          </p:cNvGraphicFramePr>
          <p:nvPr>
            <p:ph idx="1"/>
            <p:extLst>
              <p:ext uri="{D42A27DB-BD31-4B8C-83A1-F6EECF244321}">
                <p14:modId xmlns:p14="http://schemas.microsoft.com/office/powerpoint/2010/main" val="3626682847"/>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17267742"/>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250"/>
                                        <p:tgtEl>
                                          <p:spTgt spid="2"/>
                                        </p:tgtEl>
                                      </p:cBhvr>
                                    </p:animEffect>
                                  </p:childTnLst>
                                </p:cTn>
                              </p:par>
                            </p:childTnLst>
                          </p:cTn>
                        </p:par>
                        <p:par>
                          <p:cTn id="8" fill="hold">
                            <p:stCondLst>
                              <p:cond delay="2250"/>
                            </p:stCondLst>
                            <p:childTnLst>
                              <p:par>
                                <p:cTn id="9" presetID="10" presetClass="entr" presetSubtype="0" fill="hold" grpId="0" nodeType="afterEffect">
                                  <p:stCondLst>
                                    <p:cond delay="0"/>
                                  </p:stCondLst>
                                  <p:childTnLst>
                                    <p:set>
                                      <p:cBhvr>
                                        <p:cTn id="10" dur="1" fill="hold">
                                          <p:stCondLst>
                                            <p:cond delay="0"/>
                                          </p:stCondLst>
                                        </p:cTn>
                                        <p:tgtEl>
                                          <p:spTgt spid="6">
                                            <p:graphicEl>
                                              <a:dgm id="{96F9EB69-5B73-4555-9447-4CE3D387B633}"/>
                                            </p:graphicEl>
                                          </p:spTgt>
                                        </p:tgtEl>
                                        <p:attrNameLst>
                                          <p:attrName>style.visibility</p:attrName>
                                        </p:attrNameLst>
                                      </p:cBhvr>
                                      <p:to>
                                        <p:strVal val="visible"/>
                                      </p:to>
                                    </p:set>
                                    <p:animEffect transition="in" filter="fade">
                                      <p:cBhvr>
                                        <p:cTn id="11" dur="1250"/>
                                        <p:tgtEl>
                                          <p:spTgt spid="6">
                                            <p:graphicEl>
                                              <a:dgm id="{96F9EB69-5B73-4555-9447-4CE3D387B633}"/>
                                            </p:graphicEl>
                                          </p:spTgt>
                                        </p:tgtEl>
                                      </p:cBhvr>
                                    </p:animEffect>
                                  </p:childTnLst>
                                </p:cTn>
                              </p:par>
                            </p:childTnLst>
                          </p:cTn>
                        </p:par>
                        <p:par>
                          <p:cTn id="12" fill="hold">
                            <p:stCondLst>
                              <p:cond delay="3500"/>
                            </p:stCondLst>
                            <p:childTnLst>
                              <p:par>
                                <p:cTn id="13" presetID="10" presetClass="entr" presetSubtype="0" fill="hold" grpId="0" nodeType="afterEffect">
                                  <p:stCondLst>
                                    <p:cond delay="0"/>
                                  </p:stCondLst>
                                  <p:childTnLst>
                                    <p:set>
                                      <p:cBhvr>
                                        <p:cTn id="14" dur="1" fill="hold">
                                          <p:stCondLst>
                                            <p:cond delay="0"/>
                                          </p:stCondLst>
                                        </p:cTn>
                                        <p:tgtEl>
                                          <p:spTgt spid="6">
                                            <p:graphicEl>
                                              <a:dgm id="{934AA0BA-9E07-4100-A33F-BDFBB3791350}"/>
                                            </p:graphicEl>
                                          </p:spTgt>
                                        </p:tgtEl>
                                        <p:attrNameLst>
                                          <p:attrName>style.visibility</p:attrName>
                                        </p:attrNameLst>
                                      </p:cBhvr>
                                      <p:to>
                                        <p:strVal val="visible"/>
                                      </p:to>
                                    </p:set>
                                    <p:animEffect transition="in" filter="fade">
                                      <p:cBhvr>
                                        <p:cTn id="15" dur="1250"/>
                                        <p:tgtEl>
                                          <p:spTgt spid="6">
                                            <p:graphicEl>
                                              <a:dgm id="{934AA0BA-9E07-4100-A33F-BDFBB3791350}"/>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
                                            <p:graphicEl>
                                              <a:dgm id="{F7B9BCD2-E0E3-4C06-A7C8-23D2E23C8AF6}"/>
                                            </p:graphicEl>
                                          </p:spTgt>
                                        </p:tgtEl>
                                        <p:attrNameLst>
                                          <p:attrName>style.visibility</p:attrName>
                                        </p:attrNameLst>
                                      </p:cBhvr>
                                      <p:to>
                                        <p:strVal val="visible"/>
                                      </p:to>
                                    </p:set>
                                    <p:animEffect transition="in" filter="fade">
                                      <p:cBhvr>
                                        <p:cTn id="18" dur="1250"/>
                                        <p:tgtEl>
                                          <p:spTgt spid="6">
                                            <p:graphicEl>
                                              <a:dgm id="{F7B9BCD2-E0E3-4C06-A7C8-23D2E23C8AF6}"/>
                                            </p:graphicEl>
                                          </p:spTgt>
                                        </p:tgtEl>
                                      </p:cBhvr>
                                    </p:animEffect>
                                  </p:childTnLst>
                                </p:cTn>
                              </p:par>
                            </p:childTnLst>
                          </p:cTn>
                        </p:par>
                        <p:par>
                          <p:cTn id="19" fill="hold">
                            <p:stCondLst>
                              <p:cond delay="4750"/>
                            </p:stCondLst>
                            <p:childTnLst>
                              <p:par>
                                <p:cTn id="20" presetID="10" presetClass="entr" presetSubtype="0" fill="hold" grpId="0" nodeType="afterEffect">
                                  <p:stCondLst>
                                    <p:cond delay="0"/>
                                  </p:stCondLst>
                                  <p:childTnLst>
                                    <p:set>
                                      <p:cBhvr>
                                        <p:cTn id="21" dur="1" fill="hold">
                                          <p:stCondLst>
                                            <p:cond delay="0"/>
                                          </p:stCondLst>
                                        </p:cTn>
                                        <p:tgtEl>
                                          <p:spTgt spid="6">
                                            <p:graphicEl>
                                              <a:dgm id="{816021D1-060E-4574-9DDC-276850759A4C}"/>
                                            </p:graphicEl>
                                          </p:spTgt>
                                        </p:tgtEl>
                                        <p:attrNameLst>
                                          <p:attrName>style.visibility</p:attrName>
                                        </p:attrNameLst>
                                      </p:cBhvr>
                                      <p:to>
                                        <p:strVal val="visible"/>
                                      </p:to>
                                    </p:set>
                                    <p:animEffect transition="in" filter="fade">
                                      <p:cBhvr>
                                        <p:cTn id="22" dur="1250"/>
                                        <p:tgtEl>
                                          <p:spTgt spid="6">
                                            <p:graphicEl>
                                              <a:dgm id="{816021D1-060E-4574-9DDC-276850759A4C}"/>
                                            </p:graphic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
                                            <p:graphicEl>
                                              <a:dgm id="{2046A3BC-CD6E-4E34-992F-5FB473B08B8C}"/>
                                            </p:graphicEl>
                                          </p:spTgt>
                                        </p:tgtEl>
                                        <p:attrNameLst>
                                          <p:attrName>style.visibility</p:attrName>
                                        </p:attrNameLst>
                                      </p:cBhvr>
                                      <p:to>
                                        <p:strVal val="visible"/>
                                      </p:to>
                                    </p:set>
                                    <p:animEffect transition="in" filter="fade">
                                      <p:cBhvr>
                                        <p:cTn id="25" dur="1250"/>
                                        <p:tgtEl>
                                          <p:spTgt spid="6">
                                            <p:graphicEl>
                                              <a:dgm id="{2046A3BC-CD6E-4E34-992F-5FB473B08B8C}"/>
                                            </p:graphicEl>
                                          </p:spTgt>
                                        </p:tgtEl>
                                      </p:cBhvr>
                                    </p:animEffect>
                                  </p:childTnLst>
                                </p:cTn>
                              </p:par>
                            </p:childTnLst>
                          </p:cTn>
                        </p:par>
                        <p:par>
                          <p:cTn id="26" fill="hold">
                            <p:stCondLst>
                              <p:cond delay="6000"/>
                            </p:stCondLst>
                            <p:childTnLst>
                              <p:par>
                                <p:cTn id="27" presetID="10" presetClass="entr" presetSubtype="0" fill="hold" grpId="0" nodeType="afterEffect">
                                  <p:stCondLst>
                                    <p:cond delay="0"/>
                                  </p:stCondLst>
                                  <p:childTnLst>
                                    <p:set>
                                      <p:cBhvr>
                                        <p:cTn id="28" dur="1" fill="hold">
                                          <p:stCondLst>
                                            <p:cond delay="0"/>
                                          </p:stCondLst>
                                        </p:cTn>
                                        <p:tgtEl>
                                          <p:spTgt spid="6">
                                            <p:graphicEl>
                                              <a:dgm id="{33B6D74D-B92F-491B-B19C-AA0A766EFFAA}"/>
                                            </p:graphicEl>
                                          </p:spTgt>
                                        </p:tgtEl>
                                        <p:attrNameLst>
                                          <p:attrName>style.visibility</p:attrName>
                                        </p:attrNameLst>
                                      </p:cBhvr>
                                      <p:to>
                                        <p:strVal val="visible"/>
                                      </p:to>
                                    </p:set>
                                    <p:animEffect transition="in" filter="fade">
                                      <p:cBhvr>
                                        <p:cTn id="29" dur="1250"/>
                                        <p:tgtEl>
                                          <p:spTgt spid="6">
                                            <p:graphicEl>
                                              <a:dgm id="{33B6D74D-B92F-491B-B19C-AA0A766EFFAA}"/>
                                            </p:graphic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6">
                                            <p:graphicEl>
                                              <a:dgm id="{EE61657F-CC0F-4B32-9885-EAFE896D7326}"/>
                                            </p:graphicEl>
                                          </p:spTgt>
                                        </p:tgtEl>
                                        <p:attrNameLst>
                                          <p:attrName>style.visibility</p:attrName>
                                        </p:attrNameLst>
                                      </p:cBhvr>
                                      <p:to>
                                        <p:strVal val="visible"/>
                                      </p:to>
                                    </p:set>
                                    <p:animEffect transition="in" filter="fade">
                                      <p:cBhvr>
                                        <p:cTn id="32" dur="1250"/>
                                        <p:tgtEl>
                                          <p:spTgt spid="6">
                                            <p:graphicEl>
                                              <a:dgm id="{EE61657F-CC0F-4B32-9885-EAFE896D7326}"/>
                                            </p:graphicEl>
                                          </p:spTgt>
                                        </p:tgtEl>
                                      </p:cBhvr>
                                    </p:animEffect>
                                  </p:childTnLst>
                                </p:cTn>
                              </p:par>
                            </p:childTnLst>
                          </p:cTn>
                        </p:par>
                        <p:par>
                          <p:cTn id="33" fill="hold">
                            <p:stCondLst>
                              <p:cond delay="7250"/>
                            </p:stCondLst>
                            <p:childTnLst>
                              <p:par>
                                <p:cTn id="34" presetID="10" presetClass="entr" presetSubtype="0" fill="hold" grpId="0" nodeType="afterEffect">
                                  <p:stCondLst>
                                    <p:cond delay="0"/>
                                  </p:stCondLst>
                                  <p:childTnLst>
                                    <p:set>
                                      <p:cBhvr>
                                        <p:cTn id="35" dur="1" fill="hold">
                                          <p:stCondLst>
                                            <p:cond delay="0"/>
                                          </p:stCondLst>
                                        </p:cTn>
                                        <p:tgtEl>
                                          <p:spTgt spid="6">
                                            <p:graphicEl>
                                              <a:dgm id="{1FF347AD-4547-4CA2-8AFD-C4FF6B5E0046}"/>
                                            </p:graphicEl>
                                          </p:spTgt>
                                        </p:tgtEl>
                                        <p:attrNameLst>
                                          <p:attrName>style.visibility</p:attrName>
                                        </p:attrNameLst>
                                      </p:cBhvr>
                                      <p:to>
                                        <p:strVal val="visible"/>
                                      </p:to>
                                    </p:set>
                                    <p:animEffect transition="in" filter="fade">
                                      <p:cBhvr>
                                        <p:cTn id="36" dur="1250"/>
                                        <p:tgtEl>
                                          <p:spTgt spid="6">
                                            <p:graphicEl>
                                              <a:dgm id="{1FF347AD-4547-4CA2-8AFD-C4FF6B5E0046}"/>
                                            </p:graphic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6">
                                            <p:graphicEl>
                                              <a:dgm id="{DA0A18BD-1A6B-43EB-9C2D-770D8617D2BC}"/>
                                            </p:graphicEl>
                                          </p:spTgt>
                                        </p:tgtEl>
                                        <p:attrNameLst>
                                          <p:attrName>style.visibility</p:attrName>
                                        </p:attrNameLst>
                                      </p:cBhvr>
                                      <p:to>
                                        <p:strVal val="visible"/>
                                      </p:to>
                                    </p:set>
                                    <p:animEffect transition="in" filter="fade">
                                      <p:cBhvr>
                                        <p:cTn id="39" dur="1250"/>
                                        <p:tgtEl>
                                          <p:spTgt spid="6">
                                            <p:graphicEl>
                                              <a:dgm id="{DA0A18BD-1A6B-43EB-9C2D-770D8617D2BC}"/>
                                            </p:graphicEl>
                                          </p:spTgt>
                                        </p:tgtEl>
                                      </p:cBhvr>
                                    </p:animEffect>
                                  </p:childTnLst>
                                </p:cTn>
                              </p:par>
                            </p:childTnLst>
                          </p:cTn>
                        </p:par>
                        <p:par>
                          <p:cTn id="40" fill="hold">
                            <p:stCondLst>
                              <p:cond delay="8500"/>
                            </p:stCondLst>
                            <p:childTnLst>
                              <p:par>
                                <p:cTn id="41" presetID="10" presetClass="entr" presetSubtype="0" fill="hold" grpId="0" nodeType="afterEffect">
                                  <p:stCondLst>
                                    <p:cond delay="0"/>
                                  </p:stCondLst>
                                  <p:childTnLst>
                                    <p:set>
                                      <p:cBhvr>
                                        <p:cTn id="42" dur="1" fill="hold">
                                          <p:stCondLst>
                                            <p:cond delay="0"/>
                                          </p:stCondLst>
                                        </p:cTn>
                                        <p:tgtEl>
                                          <p:spTgt spid="6">
                                            <p:graphicEl>
                                              <a:dgm id="{4958C5E2-A507-4DD7-9D30-8BE4C4997DAB}"/>
                                            </p:graphicEl>
                                          </p:spTgt>
                                        </p:tgtEl>
                                        <p:attrNameLst>
                                          <p:attrName>style.visibility</p:attrName>
                                        </p:attrNameLst>
                                      </p:cBhvr>
                                      <p:to>
                                        <p:strVal val="visible"/>
                                      </p:to>
                                    </p:set>
                                    <p:animEffect transition="in" filter="fade">
                                      <p:cBhvr>
                                        <p:cTn id="43" dur="1250"/>
                                        <p:tgtEl>
                                          <p:spTgt spid="6">
                                            <p:graphicEl>
                                              <a:dgm id="{4958C5E2-A507-4DD7-9D30-8BE4C4997DAB}"/>
                                            </p:graphic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6">
                                            <p:graphicEl>
                                              <a:dgm id="{4932BD65-E3D3-4C76-A4F0-EA8DEDAB8641}"/>
                                            </p:graphicEl>
                                          </p:spTgt>
                                        </p:tgtEl>
                                        <p:attrNameLst>
                                          <p:attrName>style.visibility</p:attrName>
                                        </p:attrNameLst>
                                      </p:cBhvr>
                                      <p:to>
                                        <p:strVal val="visible"/>
                                      </p:to>
                                    </p:set>
                                    <p:animEffect transition="in" filter="fade">
                                      <p:cBhvr>
                                        <p:cTn id="46" dur="1250"/>
                                        <p:tgtEl>
                                          <p:spTgt spid="6">
                                            <p:graphicEl>
                                              <a:dgm id="{4932BD65-E3D3-4C76-A4F0-EA8DEDAB8641}"/>
                                            </p:graphicEl>
                                          </p:spTgt>
                                        </p:tgtEl>
                                      </p:cBhvr>
                                    </p:animEffect>
                                  </p:childTnLst>
                                </p:cTn>
                              </p:par>
                            </p:childTnLst>
                          </p:cTn>
                        </p:par>
                        <p:par>
                          <p:cTn id="47" fill="hold">
                            <p:stCondLst>
                              <p:cond delay="9750"/>
                            </p:stCondLst>
                            <p:childTnLst>
                              <p:par>
                                <p:cTn id="48" presetID="10" presetClass="entr" presetSubtype="0" fill="hold" grpId="0" nodeType="afterEffect">
                                  <p:stCondLst>
                                    <p:cond delay="0"/>
                                  </p:stCondLst>
                                  <p:childTnLst>
                                    <p:set>
                                      <p:cBhvr>
                                        <p:cTn id="49" dur="1" fill="hold">
                                          <p:stCondLst>
                                            <p:cond delay="0"/>
                                          </p:stCondLst>
                                        </p:cTn>
                                        <p:tgtEl>
                                          <p:spTgt spid="6">
                                            <p:graphicEl>
                                              <a:dgm id="{7095BDFE-458A-4F57-BF35-C041F3A597D0}"/>
                                            </p:graphicEl>
                                          </p:spTgt>
                                        </p:tgtEl>
                                        <p:attrNameLst>
                                          <p:attrName>style.visibility</p:attrName>
                                        </p:attrNameLst>
                                      </p:cBhvr>
                                      <p:to>
                                        <p:strVal val="visible"/>
                                      </p:to>
                                    </p:set>
                                    <p:animEffect transition="in" filter="fade">
                                      <p:cBhvr>
                                        <p:cTn id="50" dur="1250"/>
                                        <p:tgtEl>
                                          <p:spTgt spid="6">
                                            <p:graphicEl>
                                              <a:dgm id="{7095BDFE-458A-4F57-BF35-C041F3A597D0}"/>
                                            </p:graphic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6">
                                            <p:graphicEl>
                                              <a:dgm id="{63912559-2586-4C80-AF28-B3973D205D49}"/>
                                            </p:graphicEl>
                                          </p:spTgt>
                                        </p:tgtEl>
                                        <p:attrNameLst>
                                          <p:attrName>style.visibility</p:attrName>
                                        </p:attrNameLst>
                                      </p:cBhvr>
                                      <p:to>
                                        <p:strVal val="visible"/>
                                      </p:to>
                                    </p:set>
                                    <p:animEffect transition="in" filter="fade">
                                      <p:cBhvr>
                                        <p:cTn id="53" dur="1250"/>
                                        <p:tgtEl>
                                          <p:spTgt spid="6">
                                            <p:graphicEl>
                                              <a:dgm id="{63912559-2586-4C80-AF28-B3973D205D49}"/>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6" grpId="0" uiExpand="1">
        <p:bldSub>
          <a:bldDgm bld="lvlOne"/>
        </p:bldSub>
      </p:bldGraphic>
    </p:bld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2000" r="-2000"/>
          </a:stretch>
        </a:blipFill>
        <a:effectLst/>
      </p:bgPr>
    </p:bg>
    <p:spTree>
      <p:nvGrpSpPr>
        <p:cNvPr id="1" name=""/>
        <p:cNvGrpSpPr/>
        <p:nvPr/>
      </p:nvGrpSpPr>
      <p:grpSpPr>
        <a:xfrm>
          <a:off x="0" y="0"/>
          <a:ext cx="0" cy="0"/>
          <a:chOff x="0" y="0"/>
          <a:chExt cx="0" cy="0"/>
        </a:xfrm>
      </p:grpSpPr>
      <p:pic>
        <p:nvPicPr>
          <p:cNvPr id="5" name="Picture 4" descr="A picture containing object, indoor, bathroom, wall&#10;&#10;Description generated with very high confidence">
            <a:extLst>
              <a:ext uri="{FF2B5EF4-FFF2-40B4-BE49-F238E27FC236}">
                <a16:creationId xmlns:a16="http://schemas.microsoft.com/office/drawing/2014/main" id="{C8005E75-B0BE-4395-988E-310263CDE902}"/>
              </a:ext>
            </a:extLst>
          </p:cNvPr>
          <p:cNvPicPr>
            <a:picLocks noChangeAspect="1"/>
          </p:cNvPicPr>
          <p:nvPr/>
        </p:nvPicPr>
        <p:blipFill rotWithShape="1">
          <a:blip r:embed="rId3">
            <a:alphaModFix amt="25000"/>
            <a:extLst>
              <a:ext uri="{28A0092B-C50C-407E-A947-70E740481C1C}">
                <a14:useLocalDpi xmlns:a14="http://schemas.microsoft.com/office/drawing/2010/main" val="0"/>
              </a:ext>
            </a:extLst>
          </a:blip>
          <a:srcRect/>
          <a:stretch/>
        </p:blipFill>
        <p:spPr>
          <a:xfrm rot="5400000">
            <a:off x="2666999" y="-2667000"/>
            <a:ext cx="6858001" cy="12192000"/>
          </a:xfrm>
          <a:prstGeom prst="rect">
            <a:avLst/>
          </a:prstGeom>
        </p:spPr>
      </p:pic>
      <p:sp>
        <p:nvSpPr>
          <p:cNvPr id="2" name="Title 1">
            <a:extLst>
              <a:ext uri="{FF2B5EF4-FFF2-40B4-BE49-F238E27FC236}">
                <a16:creationId xmlns:a16="http://schemas.microsoft.com/office/drawing/2014/main" id="{DCABCE1B-2664-4445-825F-188E70C6B4A1}"/>
              </a:ext>
            </a:extLst>
          </p:cNvPr>
          <p:cNvSpPr>
            <a:spLocks noGrp="1"/>
          </p:cNvSpPr>
          <p:nvPr>
            <p:ph type="title"/>
          </p:nvPr>
        </p:nvSpPr>
        <p:spPr>
          <a:xfrm>
            <a:off x="838200" y="2140021"/>
            <a:ext cx="6696445" cy="1325563"/>
          </a:xfrm>
        </p:spPr>
        <p:txBody>
          <a:bodyPr>
            <a:normAutofit/>
          </a:bodyPr>
          <a:lstStyle/>
          <a:p>
            <a:r>
              <a:rPr lang="en-IN" sz="4000" dirty="0">
                <a:solidFill>
                  <a:schemeClr val="tx1">
                    <a:lumMod val="75000"/>
                    <a:lumOff val="25000"/>
                  </a:schemeClr>
                </a:solidFill>
                <a:effectLst>
                  <a:outerShdw blurRad="38100" dist="38100" dir="2700000" algn="tl">
                    <a:srgbClr val="000000">
                      <a:alpha val="43137"/>
                    </a:srgbClr>
                  </a:outerShdw>
                </a:effectLst>
                <a:latin typeface="Poiret One" panose="02000000000000000000" pitchFamily="2" charset="0"/>
              </a:rPr>
              <a:t>GHASH : The App</a:t>
            </a:r>
          </a:p>
        </p:txBody>
      </p:sp>
      <p:sp>
        <p:nvSpPr>
          <p:cNvPr id="3" name="Content Placeholder 2">
            <a:extLst>
              <a:ext uri="{FF2B5EF4-FFF2-40B4-BE49-F238E27FC236}">
                <a16:creationId xmlns:a16="http://schemas.microsoft.com/office/drawing/2014/main" id="{E5D927B1-399E-40F9-8273-45DC6DF7FB20}"/>
              </a:ext>
            </a:extLst>
          </p:cNvPr>
          <p:cNvSpPr>
            <a:spLocks noGrp="1"/>
          </p:cNvSpPr>
          <p:nvPr>
            <p:ph idx="1"/>
          </p:nvPr>
        </p:nvSpPr>
        <p:spPr>
          <a:xfrm>
            <a:off x="838200" y="3590600"/>
            <a:ext cx="6696452" cy="2433722"/>
          </a:xfrm>
        </p:spPr>
        <p:txBody>
          <a:bodyPr>
            <a:normAutofit/>
          </a:bodyPr>
          <a:lstStyle/>
          <a:p>
            <a:r>
              <a:rPr lang="en-IN" sz="2000" dirty="0">
                <a:solidFill>
                  <a:schemeClr val="tx1">
                    <a:lumMod val="75000"/>
                    <a:lumOff val="25000"/>
                  </a:schemeClr>
                </a:solidFill>
                <a:latin typeface="Poiret One" panose="02000000000000000000" pitchFamily="2" charset="0"/>
              </a:rPr>
              <a:t>GHASH is a desktop application completely built using the Electron Framework .</a:t>
            </a:r>
          </a:p>
          <a:p>
            <a:r>
              <a:rPr lang="en-IN" sz="2000" dirty="0">
                <a:solidFill>
                  <a:schemeClr val="tx1">
                    <a:lumMod val="75000"/>
                    <a:lumOff val="25000"/>
                  </a:schemeClr>
                </a:solidFill>
                <a:latin typeface="Poiret One" panose="02000000000000000000" pitchFamily="2" charset="0"/>
              </a:rPr>
              <a:t>The main purpose of the GHASH application is to provide rigid and tough passwords which are almost impossible to hack and provide a greater security to the customers .</a:t>
            </a:r>
          </a:p>
          <a:p>
            <a:r>
              <a:rPr lang="en-IN" sz="2000" dirty="0">
                <a:solidFill>
                  <a:schemeClr val="tx1">
                    <a:lumMod val="75000"/>
                    <a:lumOff val="25000"/>
                  </a:schemeClr>
                </a:solidFill>
                <a:latin typeface="Poiret One" panose="02000000000000000000" pitchFamily="2" charset="0"/>
              </a:rPr>
              <a:t>It also has a feature known as Vault which keeps safe all your password is an encrypted manner .</a:t>
            </a:r>
          </a:p>
        </p:txBody>
      </p:sp>
    </p:spTree>
    <p:extLst>
      <p:ext uri="{BB962C8B-B14F-4D97-AF65-F5344CB8AC3E}">
        <p14:creationId xmlns:p14="http://schemas.microsoft.com/office/powerpoint/2010/main" val="93248620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750"/>
                                        <p:tgtEl>
                                          <p:spTgt spid="5"/>
                                        </p:tgtEl>
                                      </p:cBhvr>
                                    </p:animEffect>
                                  </p:childTnLst>
                                </p:cTn>
                              </p:par>
                            </p:childTnLst>
                          </p:cTn>
                        </p:par>
                        <p:par>
                          <p:cTn id="8" fill="hold">
                            <p:stCondLst>
                              <p:cond delay="2750"/>
                            </p:stCondLst>
                            <p:childTnLst>
                              <p:par>
                                <p:cTn id="9" presetID="10" presetClass="entr" presetSubtype="0"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2250"/>
                                        <p:tgtEl>
                                          <p:spTgt spid="2"/>
                                        </p:tgtEl>
                                      </p:cBhvr>
                                    </p:animEffect>
                                  </p:childTnLst>
                                </p:cTn>
                              </p:par>
                            </p:childTnLst>
                          </p:cTn>
                        </p:par>
                        <p:par>
                          <p:cTn id="12" fill="hold">
                            <p:stCondLst>
                              <p:cond delay="5000"/>
                            </p:stCondLst>
                            <p:childTnLst>
                              <p:par>
                                <p:cTn id="13" presetID="42" presetClass="entr" presetSubtype="0" fill="hold" nodeType="after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animEffect transition="in" filter="fade">
                                      <p:cBhvr>
                                        <p:cTn id="15" dur="1000"/>
                                        <p:tgtEl>
                                          <p:spTgt spid="3">
                                            <p:txEl>
                                              <p:pRg st="0" end="0"/>
                                            </p:txEl>
                                          </p:spTgt>
                                        </p:tgtEl>
                                      </p:cBhvr>
                                    </p:animEffect>
                                    <p:anim calcmode="lin" valueType="num">
                                      <p:cBhvr>
                                        <p:cTn id="16"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7"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par>
                          <p:cTn id="18" fill="hold">
                            <p:stCondLst>
                              <p:cond delay="6000"/>
                            </p:stCondLst>
                            <p:childTnLst>
                              <p:par>
                                <p:cTn id="19" presetID="42" presetClass="entr" presetSubtype="0" fill="hold" nodeType="afterEffect">
                                  <p:stCondLst>
                                    <p:cond delay="0"/>
                                  </p:stCondLst>
                                  <p:childTnLst>
                                    <p:set>
                                      <p:cBhvr>
                                        <p:cTn id="20" dur="1" fill="hold">
                                          <p:stCondLst>
                                            <p:cond delay="0"/>
                                          </p:stCondLst>
                                        </p:cTn>
                                        <p:tgtEl>
                                          <p:spTgt spid="3">
                                            <p:txEl>
                                              <p:pRg st="1" end="1"/>
                                            </p:txEl>
                                          </p:spTgt>
                                        </p:tgtEl>
                                        <p:attrNameLst>
                                          <p:attrName>style.visibility</p:attrName>
                                        </p:attrNameLst>
                                      </p:cBhvr>
                                      <p:to>
                                        <p:strVal val="visible"/>
                                      </p:to>
                                    </p:set>
                                    <p:animEffect transition="in" filter="fade">
                                      <p:cBhvr>
                                        <p:cTn id="21" dur="1000"/>
                                        <p:tgtEl>
                                          <p:spTgt spid="3">
                                            <p:txEl>
                                              <p:pRg st="1" end="1"/>
                                            </p:txEl>
                                          </p:spTgt>
                                        </p:tgtEl>
                                      </p:cBhvr>
                                    </p:animEffect>
                                    <p:anim calcmode="lin" valueType="num">
                                      <p:cBhvr>
                                        <p:cTn id="22"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par>
                          <p:cTn id="24" fill="hold">
                            <p:stCondLst>
                              <p:cond delay="7000"/>
                            </p:stCondLst>
                            <p:childTnLst>
                              <p:par>
                                <p:cTn id="25" presetID="42" presetClass="entr" presetSubtype="0" fill="hold" nodeType="after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animEffect transition="in" filter="fade">
                                      <p:cBhvr>
                                        <p:cTn id="27" dur="1000"/>
                                        <p:tgtEl>
                                          <p:spTgt spid="3">
                                            <p:txEl>
                                              <p:pRg st="2" end="2"/>
                                            </p:txEl>
                                          </p:spTgt>
                                        </p:tgtEl>
                                      </p:cBhvr>
                                    </p:animEffect>
                                    <p:anim calcmode="lin" valueType="num">
                                      <p:cBhvr>
                                        <p:cTn id="2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9"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ext&#10;&#10;Description generated with high confidence">
            <a:extLst>
              <a:ext uri="{FF2B5EF4-FFF2-40B4-BE49-F238E27FC236}">
                <a16:creationId xmlns:a16="http://schemas.microsoft.com/office/drawing/2014/main" id="{25ABB0A4-D689-48F6-9DD8-1CA57688F2EB}"/>
              </a:ext>
            </a:extLst>
          </p:cNvPr>
          <p:cNvPicPr>
            <a:picLocks noChangeAspect="1"/>
          </p:cNvPicPr>
          <p:nvPr/>
        </p:nvPicPr>
        <p:blipFill rotWithShape="1">
          <a:blip r:embed="rId2">
            <a:extLst>
              <a:ext uri="{28A0092B-C50C-407E-A947-70E740481C1C}">
                <a14:useLocalDpi xmlns:a14="http://schemas.microsoft.com/office/drawing/2010/main" val="0"/>
              </a:ext>
            </a:extLst>
          </a:blip>
          <a:srcRect l="19154" r="35409" b="-1"/>
          <a:stretch/>
        </p:blipFill>
        <p:spPr>
          <a:xfrm>
            <a:off x="20" y="10"/>
            <a:ext cx="4668233" cy="6857990"/>
          </a:xfrm>
          <a:prstGeom prst="rect">
            <a:avLst/>
          </a:prstGeom>
        </p:spPr>
      </p:pic>
      <p:grpSp>
        <p:nvGrpSpPr>
          <p:cNvPr id="13" name="Group 9">
            <a:extLst>
              <a:ext uri="{FF2B5EF4-FFF2-40B4-BE49-F238E27FC236}">
                <a16:creationId xmlns:a16="http://schemas.microsoft.com/office/drawing/2014/main" id="{B425EA03-D3F3-40BC-80FD-999E84AB6647}"/>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flipV="1">
            <a:off x="973338" y="0"/>
            <a:ext cx="11218662" cy="6858000"/>
            <a:chOff x="0" y="0"/>
            <a:chExt cx="11218662" cy="6858000"/>
          </a:xfrm>
        </p:grpSpPr>
        <p:sp>
          <p:nvSpPr>
            <p:cNvPr id="11" name="Freeform 28">
              <a:extLst>
                <a:ext uri="{FF2B5EF4-FFF2-40B4-BE49-F238E27FC236}">
                  <a16:creationId xmlns:a16="http://schemas.microsoft.com/office/drawing/2014/main" id="{2B70B725-07B0-4EB9-A2D7-AE7B6CFFED37}"/>
                </a:ext>
              </a:extLst>
            </p:cNvPr>
            <p:cNvSpPr/>
            <p:nvPr>
              <p:extLst>
                <p:ext uri="{386F3935-93C4-4BCD-93E2-E3B085C9AB24}">
                  <p16:designElem xmlns:p16="http://schemas.microsoft.com/office/powerpoint/2015/main" val="1"/>
                </p:ext>
              </p:extLst>
            </p:nvPr>
          </p:nvSpPr>
          <p:spPr>
            <a:xfrm>
              <a:off x="1" y="0"/>
              <a:ext cx="11218661" cy="6858000"/>
            </a:xfrm>
            <a:custGeom>
              <a:avLst/>
              <a:gdLst>
                <a:gd name="connsiteX0" fmla="*/ 0 w 11218661"/>
                <a:gd name="connsiteY0" fmla="*/ 0 h 6858000"/>
                <a:gd name="connsiteX1" fmla="*/ 8042507 w 11218661"/>
                <a:gd name="connsiteY1" fmla="*/ 0 h 6858000"/>
                <a:gd name="connsiteX2" fmla="*/ 11218661 w 11218661"/>
                <a:gd name="connsiteY2" fmla="*/ 6858000 h 6858000"/>
                <a:gd name="connsiteX3" fmla="*/ 0 w 1121866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218661" h="6858000">
                  <a:moveTo>
                    <a:pt x="0" y="0"/>
                  </a:moveTo>
                  <a:lnTo>
                    <a:pt x="8042507" y="0"/>
                  </a:lnTo>
                  <a:lnTo>
                    <a:pt x="11218661" y="6858000"/>
                  </a:lnTo>
                  <a:lnTo>
                    <a:pt x="0" y="6858000"/>
                  </a:lnTo>
                  <a:close/>
                </a:path>
              </a:pathLst>
            </a:custGeom>
            <a:solidFill>
              <a:schemeClr val="tx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26">
              <a:extLst>
                <a:ext uri="{FF2B5EF4-FFF2-40B4-BE49-F238E27FC236}">
                  <a16:creationId xmlns:a16="http://schemas.microsoft.com/office/drawing/2014/main" id="{5B2C47C6-EA4D-46C3-8760-73C091352963}"/>
                </a:ext>
              </a:extLst>
            </p:cNvPr>
            <p:cNvSpPr/>
            <p:nvPr>
              <p:extLst>
                <p:ext uri="{386F3935-93C4-4BCD-93E2-E3B085C9AB24}">
                  <p16:designElem xmlns:p16="http://schemas.microsoft.com/office/powerpoint/2015/main" val="1"/>
                </p:ext>
              </p:extLst>
            </p:nvPr>
          </p:nvSpPr>
          <p:spPr>
            <a:xfrm>
              <a:off x="0" y="0"/>
              <a:ext cx="10771752" cy="6858000"/>
            </a:xfrm>
            <a:custGeom>
              <a:avLst/>
              <a:gdLst>
                <a:gd name="connsiteX0" fmla="*/ 0 w 10771752"/>
                <a:gd name="connsiteY0" fmla="*/ 0 h 6858000"/>
                <a:gd name="connsiteX1" fmla="*/ 7595598 w 10771752"/>
                <a:gd name="connsiteY1" fmla="*/ 0 h 6858000"/>
                <a:gd name="connsiteX2" fmla="*/ 10771752 w 10771752"/>
                <a:gd name="connsiteY2" fmla="*/ 6858000 h 6858000"/>
                <a:gd name="connsiteX3" fmla="*/ 0 w 1077175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771752" h="6858000">
                  <a:moveTo>
                    <a:pt x="0" y="0"/>
                  </a:moveTo>
                  <a:lnTo>
                    <a:pt x="7595598" y="0"/>
                  </a:lnTo>
                  <a:lnTo>
                    <a:pt x="10771752" y="6858000"/>
                  </a:lnTo>
                  <a:lnTo>
                    <a:pt x="0" y="6858000"/>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0A4A86B9-24A1-4A68-8B66-3DA21907F3D8}"/>
              </a:ext>
            </a:extLst>
          </p:cNvPr>
          <p:cNvSpPr>
            <a:spLocks noGrp="1"/>
          </p:cNvSpPr>
          <p:nvPr>
            <p:ph type="title"/>
          </p:nvPr>
        </p:nvSpPr>
        <p:spPr>
          <a:xfrm>
            <a:off x="4384039" y="365125"/>
            <a:ext cx="7164493" cy="1325563"/>
          </a:xfrm>
        </p:spPr>
        <p:txBody>
          <a:bodyPr>
            <a:normAutofit/>
          </a:bodyPr>
          <a:lstStyle/>
          <a:p>
            <a:r>
              <a:rPr lang="en-IN" dirty="0">
                <a:solidFill>
                  <a:schemeClr val="bg1"/>
                </a:solidFill>
                <a:effectLst>
                  <a:outerShdw blurRad="38100" dist="38100" dir="2700000" algn="tl">
                    <a:srgbClr val="000000">
                      <a:alpha val="43137"/>
                    </a:srgbClr>
                  </a:outerShdw>
                </a:effectLst>
                <a:latin typeface="Poiret One" panose="02000000000000000000" pitchFamily="2" charset="0"/>
              </a:rPr>
              <a:t>Front-End : HTML , CSS , JavaScript , jQuery</a:t>
            </a:r>
          </a:p>
        </p:txBody>
      </p:sp>
      <p:sp>
        <p:nvSpPr>
          <p:cNvPr id="3" name="Content Placeholder 2">
            <a:extLst>
              <a:ext uri="{FF2B5EF4-FFF2-40B4-BE49-F238E27FC236}">
                <a16:creationId xmlns:a16="http://schemas.microsoft.com/office/drawing/2014/main" id="{4050F099-6717-4C8C-A1AF-51F00CB2D89C}"/>
              </a:ext>
            </a:extLst>
          </p:cNvPr>
          <p:cNvSpPr>
            <a:spLocks noGrp="1"/>
          </p:cNvSpPr>
          <p:nvPr>
            <p:ph idx="1"/>
          </p:nvPr>
        </p:nvSpPr>
        <p:spPr>
          <a:xfrm>
            <a:off x="4387515" y="2022601"/>
            <a:ext cx="7161017" cy="4154361"/>
          </a:xfrm>
        </p:spPr>
        <p:txBody>
          <a:bodyPr>
            <a:normAutofit/>
          </a:bodyPr>
          <a:lstStyle/>
          <a:p>
            <a:r>
              <a:rPr lang="en-IN" sz="2000" dirty="0">
                <a:solidFill>
                  <a:schemeClr val="bg1"/>
                </a:solidFill>
                <a:latin typeface="Poiret One" panose="02000000000000000000" pitchFamily="2" charset="0"/>
              </a:rPr>
              <a:t>The app’s front end is based on Google’s Material Design Framework .</a:t>
            </a:r>
          </a:p>
          <a:p>
            <a:r>
              <a:rPr lang="en-IN" sz="2000" dirty="0">
                <a:solidFill>
                  <a:schemeClr val="bg1"/>
                </a:solidFill>
                <a:latin typeface="Poiret One" panose="02000000000000000000" pitchFamily="2" charset="0"/>
              </a:rPr>
              <a:t>Material Design is one of the most popular UI design framework which is used in web development as well as most of Android Apps .</a:t>
            </a:r>
          </a:p>
        </p:txBody>
      </p:sp>
    </p:spTree>
    <p:extLst>
      <p:ext uri="{BB962C8B-B14F-4D97-AF65-F5344CB8AC3E}">
        <p14:creationId xmlns:p14="http://schemas.microsoft.com/office/powerpoint/2010/main" val="1027145474"/>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500"/>
                                        <p:tgtEl>
                                          <p:spTgt spid="5"/>
                                        </p:tgtEl>
                                      </p:cBhvr>
                                    </p:animEffect>
                                  </p:childTnLst>
                                </p:cTn>
                              </p:par>
                            </p:childTnLst>
                          </p:cTn>
                        </p:par>
                        <p:par>
                          <p:cTn id="8" fill="hold">
                            <p:stCondLst>
                              <p:cond delay="2500"/>
                            </p:stCondLst>
                            <p:childTnLst>
                              <p:par>
                                <p:cTn id="9" presetID="10" presetClass="entr" presetSubtype="0"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2250"/>
                                        <p:tgtEl>
                                          <p:spTgt spid="2"/>
                                        </p:tgtEl>
                                      </p:cBhvr>
                                    </p:animEffect>
                                  </p:childTnLst>
                                </p:cTn>
                              </p:par>
                            </p:childTnLst>
                          </p:cTn>
                        </p:par>
                        <p:par>
                          <p:cTn id="12" fill="hold">
                            <p:stCondLst>
                              <p:cond delay="4750"/>
                            </p:stCondLst>
                            <p:childTnLst>
                              <p:par>
                                <p:cTn id="13" presetID="42" presetClass="entr" presetSubtype="0" fill="hold" nodeType="after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animEffect transition="in" filter="fade">
                                      <p:cBhvr>
                                        <p:cTn id="15" dur="1000"/>
                                        <p:tgtEl>
                                          <p:spTgt spid="3">
                                            <p:txEl>
                                              <p:pRg st="0" end="0"/>
                                            </p:txEl>
                                          </p:spTgt>
                                        </p:tgtEl>
                                      </p:cBhvr>
                                    </p:animEffect>
                                    <p:anim calcmode="lin" valueType="num">
                                      <p:cBhvr>
                                        <p:cTn id="16"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7"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par>
                          <p:cTn id="18" fill="hold">
                            <p:stCondLst>
                              <p:cond delay="5750"/>
                            </p:stCondLst>
                            <p:childTnLst>
                              <p:par>
                                <p:cTn id="19" presetID="42" presetClass="entr" presetSubtype="0" fill="hold" nodeType="afterEffect">
                                  <p:stCondLst>
                                    <p:cond delay="0"/>
                                  </p:stCondLst>
                                  <p:childTnLst>
                                    <p:set>
                                      <p:cBhvr>
                                        <p:cTn id="20" dur="1" fill="hold">
                                          <p:stCondLst>
                                            <p:cond delay="0"/>
                                          </p:stCondLst>
                                        </p:cTn>
                                        <p:tgtEl>
                                          <p:spTgt spid="3">
                                            <p:txEl>
                                              <p:pRg st="1" end="1"/>
                                            </p:txEl>
                                          </p:spTgt>
                                        </p:tgtEl>
                                        <p:attrNameLst>
                                          <p:attrName>style.visibility</p:attrName>
                                        </p:attrNameLst>
                                      </p:cBhvr>
                                      <p:to>
                                        <p:strVal val="visible"/>
                                      </p:to>
                                    </p:set>
                                    <p:animEffect transition="in" filter="fade">
                                      <p:cBhvr>
                                        <p:cTn id="21" dur="1000"/>
                                        <p:tgtEl>
                                          <p:spTgt spid="3">
                                            <p:txEl>
                                              <p:pRg st="1" end="1"/>
                                            </p:txEl>
                                          </p:spTgt>
                                        </p:tgtEl>
                                      </p:cBhvr>
                                    </p:animEffect>
                                    <p:anim calcmode="lin" valueType="num">
                                      <p:cBhvr>
                                        <p:cTn id="22"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04AB25-5849-4242-982F-5B714B0956BF}"/>
              </a:ext>
            </a:extLst>
          </p:cNvPr>
          <p:cNvSpPr>
            <a:spLocks noGrp="1"/>
          </p:cNvSpPr>
          <p:nvPr>
            <p:ph type="title"/>
          </p:nvPr>
        </p:nvSpPr>
        <p:spPr/>
        <p:txBody>
          <a:bodyPr/>
          <a:lstStyle/>
          <a:p>
            <a:r>
              <a:rPr lang="en-IN" dirty="0">
                <a:solidFill>
                  <a:schemeClr val="tx1">
                    <a:lumMod val="75000"/>
                    <a:lumOff val="25000"/>
                  </a:schemeClr>
                </a:solidFill>
                <a:effectLst>
                  <a:outerShdw blurRad="38100" dist="38100" dir="2700000" algn="tl">
                    <a:srgbClr val="000000">
                      <a:alpha val="43137"/>
                    </a:srgbClr>
                  </a:outerShdw>
                </a:effectLst>
                <a:latin typeface="Poiret One" panose="02000000000000000000" pitchFamily="2" charset="0"/>
              </a:rPr>
              <a:t>A Sneak-Peek Into The App</a:t>
            </a:r>
          </a:p>
        </p:txBody>
      </p:sp>
      <p:sp>
        <p:nvSpPr>
          <p:cNvPr id="3" name="Content Placeholder 2">
            <a:extLst>
              <a:ext uri="{FF2B5EF4-FFF2-40B4-BE49-F238E27FC236}">
                <a16:creationId xmlns:a16="http://schemas.microsoft.com/office/drawing/2014/main" id="{4B3797BC-0FA1-4F44-B983-7F6BC2B6C466}"/>
              </a:ext>
            </a:extLst>
          </p:cNvPr>
          <p:cNvSpPr>
            <a:spLocks noGrp="1"/>
          </p:cNvSpPr>
          <p:nvPr>
            <p:ph idx="1"/>
          </p:nvPr>
        </p:nvSpPr>
        <p:spPr>
          <a:xfrm>
            <a:off x="838200" y="1825625"/>
            <a:ext cx="5508812" cy="4351338"/>
          </a:xfrm>
        </p:spPr>
        <p:txBody>
          <a:bodyPr/>
          <a:lstStyle/>
          <a:p>
            <a:r>
              <a:rPr lang="en-IN" dirty="0">
                <a:solidFill>
                  <a:schemeClr val="tx1">
                    <a:lumMod val="75000"/>
                    <a:lumOff val="25000"/>
                  </a:schemeClr>
                </a:solidFill>
                <a:latin typeface="Poiret One" panose="02000000000000000000" pitchFamily="2" charset="0"/>
              </a:rPr>
              <a:t>The application first need’s to be initiated from console as it has still not been packaged as it is still under Pre-Alpha phase . .</a:t>
            </a:r>
          </a:p>
          <a:p>
            <a:r>
              <a:rPr lang="en-IN" dirty="0">
                <a:solidFill>
                  <a:schemeClr val="tx1">
                    <a:lumMod val="75000"/>
                    <a:lumOff val="25000"/>
                  </a:schemeClr>
                </a:solidFill>
                <a:latin typeface="Poiret One" panose="02000000000000000000" pitchFamily="2" charset="0"/>
              </a:rPr>
              <a:t>Then we can see the whole application . </a:t>
            </a:r>
          </a:p>
          <a:p>
            <a:endParaRPr lang="en-IN" dirty="0"/>
          </a:p>
        </p:txBody>
      </p:sp>
      <p:pic>
        <p:nvPicPr>
          <p:cNvPr id="4" name="Windows PowerShell 20-10-2017 23_21_52">
            <a:hlinkClick r:id="" action="ppaction://media"/>
            <a:extLst>
              <a:ext uri="{FF2B5EF4-FFF2-40B4-BE49-F238E27FC236}">
                <a16:creationId xmlns:a16="http://schemas.microsoft.com/office/drawing/2014/main" id="{E3F3498C-635C-409D-9F9F-FE2FCC872F72}"/>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0" y="0"/>
            <a:ext cx="12192000" cy="6858000"/>
          </a:xfrm>
          <a:prstGeom prst="rect">
            <a:avLst/>
          </a:prstGeom>
        </p:spPr>
      </p:pic>
      <p:pic>
        <p:nvPicPr>
          <p:cNvPr id="5" name="GHASH 20-10-2017 23_22_01">
            <a:hlinkClick r:id="" action="ppaction://media"/>
            <a:extLst>
              <a:ext uri="{FF2B5EF4-FFF2-40B4-BE49-F238E27FC236}">
                <a16:creationId xmlns:a16="http://schemas.microsoft.com/office/drawing/2014/main" id="{A1A1855D-8FBC-4257-8390-6292205AE9A5}"/>
              </a:ext>
            </a:extLst>
          </p:cNvPr>
          <p:cNvPicPr>
            <a:picLocks noChangeAspect="1"/>
          </p:cNvPicPr>
          <p:nvPr>
            <a:videoFile r:link="rId4"/>
            <p:extLst>
              <p:ext uri="{DAA4B4D4-6D71-4841-9C94-3DE7FCFB9230}">
                <p14:media xmlns:p14="http://schemas.microsoft.com/office/powerpoint/2010/main" r:embed="rId3"/>
              </p:ext>
            </p:extLst>
          </p:nvPr>
        </p:nvPicPr>
        <p:blipFill>
          <a:blip r:embed="rId7"/>
          <a:stretch>
            <a:fillRect/>
          </a:stretch>
        </p:blipFill>
        <p:spPr>
          <a:xfrm>
            <a:off x="0" y="-161366"/>
            <a:ext cx="12192000" cy="7019365"/>
          </a:xfrm>
          <a:prstGeom prst="rect">
            <a:avLst/>
          </a:prstGeom>
        </p:spPr>
      </p:pic>
    </p:spTree>
    <p:extLst>
      <p:ext uri="{BB962C8B-B14F-4D97-AF65-F5344CB8AC3E}">
        <p14:creationId xmlns:p14="http://schemas.microsoft.com/office/powerpoint/2010/main" val="152380866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250"/>
                                        <p:tgtEl>
                                          <p:spTgt spid="2"/>
                                        </p:tgtEl>
                                      </p:cBhvr>
                                    </p:animEffect>
                                  </p:childTnLst>
                                </p:cTn>
                              </p:par>
                            </p:childTnLst>
                          </p:cTn>
                        </p:par>
                        <p:par>
                          <p:cTn id="8" fill="hold">
                            <p:stCondLst>
                              <p:cond delay="2250"/>
                            </p:stCondLst>
                            <p:childTnLst>
                              <p:par>
                                <p:cTn id="9" presetID="42" presetClass="entr" presetSubtype="0" fill="hold"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1000"/>
                                        <p:tgtEl>
                                          <p:spTgt spid="3">
                                            <p:txEl>
                                              <p:pRg st="0" end="0"/>
                                            </p:txEl>
                                          </p:spTgt>
                                        </p:tgtEl>
                                      </p:cBhvr>
                                    </p:animEffect>
                                    <p:anim calcmode="lin" valueType="num">
                                      <p:cBhvr>
                                        <p:cTn id="12"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3"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par>
                          <p:cTn id="14" fill="hold">
                            <p:stCondLst>
                              <p:cond delay="3250"/>
                            </p:stCondLst>
                            <p:childTnLst>
                              <p:par>
                                <p:cTn id="15" presetID="42" presetClass="entr" presetSubtype="0" fill="hold" nodeType="after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1000"/>
                                        <p:tgtEl>
                                          <p:spTgt spid="3">
                                            <p:txEl>
                                              <p:pRg st="1" end="1"/>
                                            </p:txEl>
                                          </p:spTgt>
                                        </p:tgtEl>
                                      </p:cBhvr>
                                    </p:animEffect>
                                    <p:anim calcmode="lin" valueType="num">
                                      <p:cBhvr>
                                        <p:cTn id="18"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par>
                          <p:cTn id="20" fill="hold">
                            <p:stCondLst>
                              <p:cond delay="4250"/>
                            </p:stCondLst>
                            <p:childTnLst>
                              <p:par>
                                <p:cTn id="21" presetID="10" presetClass="exit" presetSubtype="0" fill="hold" grpId="1" nodeType="afterEffect">
                                  <p:stCondLst>
                                    <p:cond delay="1500"/>
                                  </p:stCondLst>
                                  <p:childTnLst>
                                    <p:animEffect transition="out" filter="fade">
                                      <p:cBhvr>
                                        <p:cTn id="22" dur="2250"/>
                                        <p:tgtEl>
                                          <p:spTgt spid="2"/>
                                        </p:tgtEl>
                                      </p:cBhvr>
                                    </p:animEffect>
                                    <p:set>
                                      <p:cBhvr>
                                        <p:cTn id="23" dur="1" fill="hold">
                                          <p:stCondLst>
                                            <p:cond delay="2249"/>
                                          </p:stCondLst>
                                        </p:cTn>
                                        <p:tgtEl>
                                          <p:spTgt spid="2"/>
                                        </p:tgtEl>
                                        <p:attrNameLst>
                                          <p:attrName>style.visibility</p:attrName>
                                        </p:attrNameLst>
                                      </p:cBhvr>
                                      <p:to>
                                        <p:strVal val="hidden"/>
                                      </p:to>
                                    </p:set>
                                  </p:childTnLst>
                                </p:cTn>
                              </p:par>
                            </p:childTnLst>
                          </p:cTn>
                        </p:par>
                        <p:par>
                          <p:cTn id="24" fill="hold">
                            <p:stCondLst>
                              <p:cond delay="8000"/>
                            </p:stCondLst>
                            <p:childTnLst>
                              <p:par>
                                <p:cTn id="25" presetID="42" presetClass="exit" presetSubtype="0" fill="hold" nodeType="afterEffect">
                                  <p:stCondLst>
                                    <p:cond delay="1500"/>
                                  </p:stCondLst>
                                  <p:childTnLst>
                                    <p:animEffect transition="out" filter="fade">
                                      <p:cBhvr>
                                        <p:cTn id="26" dur="1000"/>
                                        <p:tgtEl>
                                          <p:spTgt spid="3">
                                            <p:txEl>
                                              <p:pRg st="0" end="0"/>
                                            </p:txEl>
                                          </p:spTgt>
                                        </p:tgtEl>
                                      </p:cBhvr>
                                    </p:animEffect>
                                    <p:anim calcmode="lin" valueType="num">
                                      <p:cBhvr>
                                        <p:cTn id="27" dur="1000"/>
                                        <p:tgtEl>
                                          <p:spTgt spid="3">
                                            <p:txEl>
                                              <p:pRg st="0" end="0"/>
                                            </p:txEl>
                                          </p:spTgt>
                                        </p:tgtEl>
                                        <p:attrNameLst>
                                          <p:attrName>ppt_x</p:attrName>
                                        </p:attrNameLst>
                                      </p:cBhvr>
                                      <p:tavLst>
                                        <p:tav tm="0">
                                          <p:val>
                                            <p:strVal val="ppt_x"/>
                                          </p:val>
                                        </p:tav>
                                        <p:tav tm="100000">
                                          <p:val>
                                            <p:strVal val="ppt_x"/>
                                          </p:val>
                                        </p:tav>
                                      </p:tavLst>
                                    </p:anim>
                                    <p:anim calcmode="lin" valueType="num">
                                      <p:cBhvr>
                                        <p:cTn id="28" dur="1000"/>
                                        <p:tgtEl>
                                          <p:spTgt spid="3">
                                            <p:txEl>
                                              <p:pRg st="0" end="0"/>
                                            </p:txEl>
                                          </p:spTgt>
                                        </p:tgtEl>
                                        <p:attrNameLst>
                                          <p:attrName>ppt_y</p:attrName>
                                        </p:attrNameLst>
                                      </p:cBhvr>
                                      <p:tavLst>
                                        <p:tav tm="0">
                                          <p:val>
                                            <p:strVal val="ppt_y"/>
                                          </p:val>
                                        </p:tav>
                                        <p:tav tm="100000">
                                          <p:val>
                                            <p:strVal val="ppt_y+.1"/>
                                          </p:val>
                                        </p:tav>
                                      </p:tavLst>
                                    </p:anim>
                                    <p:set>
                                      <p:cBhvr>
                                        <p:cTn id="29" dur="1" fill="hold">
                                          <p:stCondLst>
                                            <p:cond delay="999"/>
                                          </p:stCondLst>
                                        </p:cTn>
                                        <p:tgtEl>
                                          <p:spTgt spid="3">
                                            <p:txEl>
                                              <p:pRg st="0" end="0"/>
                                            </p:txEl>
                                          </p:spTgt>
                                        </p:tgtEl>
                                        <p:attrNameLst>
                                          <p:attrName>style.visibility</p:attrName>
                                        </p:attrNameLst>
                                      </p:cBhvr>
                                      <p:to>
                                        <p:strVal val="hidden"/>
                                      </p:to>
                                    </p:set>
                                  </p:childTnLst>
                                </p:cTn>
                              </p:par>
                            </p:childTnLst>
                          </p:cTn>
                        </p:par>
                        <p:par>
                          <p:cTn id="30" fill="hold">
                            <p:stCondLst>
                              <p:cond delay="10500"/>
                            </p:stCondLst>
                            <p:childTnLst>
                              <p:par>
                                <p:cTn id="31" presetID="42" presetClass="exit" presetSubtype="0" fill="hold" nodeType="afterEffect">
                                  <p:stCondLst>
                                    <p:cond delay="1500"/>
                                  </p:stCondLst>
                                  <p:childTnLst>
                                    <p:animEffect transition="out" filter="fade">
                                      <p:cBhvr>
                                        <p:cTn id="32" dur="1000"/>
                                        <p:tgtEl>
                                          <p:spTgt spid="3">
                                            <p:txEl>
                                              <p:pRg st="1" end="1"/>
                                            </p:txEl>
                                          </p:spTgt>
                                        </p:tgtEl>
                                      </p:cBhvr>
                                    </p:animEffect>
                                    <p:anim calcmode="lin" valueType="num">
                                      <p:cBhvr>
                                        <p:cTn id="33" dur="1000"/>
                                        <p:tgtEl>
                                          <p:spTgt spid="3">
                                            <p:txEl>
                                              <p:pRg st="1" end="1"/>
                                            </p:txEl>
                                          </p:spTgt>
                                        </p:tgtEl>
                                        <p:attrNameLst>
                                          <p:attrName>ppt_x</p:attrName>
                                        </p:attrNameLst>
                                      </p:cBhvr>
                                      <p:tavLst>
                                        <p:tav tm="0">
                                          <p:val>
                                            <p:strVal val="ppt_x"/>
                                          </p:val>
                                        </p:tav>
                                        <p:tav tm="100000">
                                          <p:val>
                                            <p:strVal val="ppt_x"/>
                                          </p:val>
                                        </p:tav>
                                      </p:tavLst>
                                    </p:anim>
                                    <p:anim calcmode="lin" valueType="num">
                                      <p:cBhvr>
                                        <p:cTn id="34" dur="1000"/>
                                        <p:tgtEl>
                                          <p:spTgt spid="3">
                                            <p:txEl>
                                              <p:pRg st="1" end="1"/>
                                            </p:txEl>
                                          </p:spTgt>
                                        </p:tgtEl>
                                        <p:attrNameLst>
                                          <p:attrName>ppt_y</p:attrName>
                                        </p:attrNameLst>
                                      </p:cBhvr>
                                      <p:tavLst>
                                        <p:tav tm="0">
                                          <p:val>
                                            <p:strVal val="ppt_y"/>
                                          </p:val>
                                        </p:tav>
                                        <p:tav tm="100000">
                                          <p:val>
                                            <p:strVal val="ppt_y+.1"/>
                                          </p:val>
                                        </p:tav>
                                      </p:tavLst>
                                    </p:anim>
                                    <p:set>
                                      <p:cBhvr>
                                        <p:cTn id="35" dur="1" fill="hold">
                                          <p:stCondLst>
                                            <p:cond delay="999"/>
                                          </p:stCondLst>
                                        </p:cTn>
                                        <p:tgtEl>
                                          <p:spTgt spid="3">
                                            <p:txEl>
                                              <p:pRg st="1" end="1"/>
                                            </p:txEl>
                                          </p:spTgt>
                                        </p:tgtEl>
                                        <p:attrNameLst>
                                          <p:attrName>style.visibility</p:attrName>
                                        </p:attrNameLst>
                                      </p:cBhvr>
                                      <p:to>
                                        <p:strVal val="hidden"/>
                                      </p:to>
                                    </p:set>
                                  </p:childTnLst>
                                </p:cTn>
                              </p:par>
                            </p:childTnLst>
                          </p:cTn>
                        </p:par>
                        <p:par>
                          <p:cTn id="36" fill="hold">
                            <p:stCondLst>
                              <p:cond delay="13000"/>
                            </p:stCondLst>
                            <p:childTnLst>
                              <p:par>
                                <p:cTn id="37" presetID="10" presetClass="entr" presetSubtype="0" fill="hold" nodeType="afterEffect">
                                  <p:stCondLst>
                                    <p:cond delay="0"/>
                                  </p:stCondLst>
                                  <p:childTnLst>
                                    <p:set>
                                      <p:cBhvr>
                                        <p:cTn id="38" dur="1" fill="hold">
                                          <p:stCondLst>
                                            <p:cond delay="0"/>
                                          </p:stCondLst>
                                        </p:cTn>
                                        <p:tgtEl>
                                          <p:spTgt spid="4"/>
                                        </p:tgtEl>
                                        <p:attrNameLst>
                                          <p:attrName>style.visibility</p:attrName>
                                        </p:attrNameLst>
                                      </p:cBhvr>
                                      <p:to>
                                        <p:strVal val="visible"/>
                                      </p:to>
                                    </p:set>
                                    <p:animEffect transition="in" filter="fade">
                                      <p:cBhvr>
                                        <p:cTn id="39" dur="2250"/>
                                        <p:tgtEl>
                                          <p:spTgt spid="4"/>
                                        </p:tgtEl>
                                      </p:cBhvr>
                                    </p:animEffect>
                                  </p:childTnLst>
                                </p:cTn>
                              </p:par>
                            </p:childTnLst>
                          </p:cTn>
                        </p:par>
                        <p:par>
                          <p:cTn id="40" fill="hold">
                            <p:stCondLst>
                              <p:cond delay="15250"/>
                            </p:stCondLst>
                            <p:childTnLst>
                              <p:par>
                                <p:cTn id="41" presetID="1" presetClass="mediacall" presetSubtype="0" fill="hold" nodeType="afterEffect">
                                  <p:stCondLst>
                                    <p:cond delay="0"/>
                                  </p:stCondLst>
                                  <p:childTnLst>
                                    <p:cmd type="call" cmd="playFrom(0.0)">
                                      <p:cBhvr>
                                        <p:cTn id="42" dur="6826" fill="hold"/>
                                        <p:tgtEl>
                                          <p:spTgt spid="4"/>
                                        </p:tgtEl>
                                      </p:cBhvr>
                                    </p:cmd>
                                  </p:childTnLst>
                                </p:cTn>
                              </p:par>
                            </p:childTnLst>
                          </p:cTn>
                        </p:par>
                        <p:par>
                          <p:cTn id="43" fill="hold">
                            <p:stCondLst>
                              <p:cond delay="22076"/>
                            </p:stCondLst>
                            <p:childTnLst>
                              <p:par>
                                <p:cTn id="44" presetID="10" presetClass="exit" presetSubtype="0" fill="hold" nodeType="afterEffect">
                                  <p:stCondLst>
                                    <p:cond delay="0"/>
                                  </p:stCondLst>
                                  <p:childTnLst>
                                    <p:animEffect transition="out" filter="fade">
                                      <p:cBhvr>
                                        <p:cTn id="45" dur="500"/>
                                        <p:tgtEl>
                                          <p:spTgt spid="4"/>
                                        </p:tgtEl>
                                      </p:cBhvr>
                                    </p:animEffect>
                                    <p:set>
                                      <p:cBhvr>
                                        <p:cTn id="46" dur="1" fill="hold">
                                          <p:stCondLst>
                                            <p:cond delay="499"/>
                                          </p:stCondLst>
                                        </p:cTn>
                                        <p:tgtEl>
                                          <p:spTgt spid="4"/>
                                        </p:tgtEl>
                                        <p:attrNameLst>
                                          <p:attrName>style.visibility</p:attrName>
                                        </p:attrNameLst>
                                      </p:cBhvr>
                                      <p:to>
                                        <p:strVal val="hidden"/>
                                      </p:to>
                                    </p:set>
                                    <p:cmd type="call" cmd="stop">
                                      <p:cBhvr>
                                        <p:cTn id="47" dur="1">
                                          <p:stCondLst>
                                            <p:cond delay="499"/>
                                          </p:stCondLst>
                                        </p:cTn>
                                        <p:tgtEl>
                                          <p:spTgt spid="4"/>
                                        </p:tgtEl>
                                      </p:cBhvr>
                                    </p:cmd>
                                  </p:childTnLst>
                                </p:cTn>
                              </p:par>
                            </p:childTnLst>
                          </p:cTn>
                        </p:par>
                        <p:par>
                          <p:cTn id="48" fill="hold">
                            <p:stCondLst>
                              <p:cond delay="22576"/>
                            </p:stCondLst>
                            <p:childTnLst>
                              <p:par>
                                <p:cTn id="49" presetID="10" presetClass="entr" presetSubtype="0" fill="hold" nodeType="afterEffect">
                                  <p:stCondLst>
                                    <p:cond delay="0"/>
                                  </p:stCondLst>
                                  <p:childTnLst>
                                    <p:set>
                                      <p:cBhvr>
                                        <p:cTn id="50" dur="1" fill="hold">
                                          <p:stCondLst>
                                            <p:cond delay="0"/>
                                          </p:stCondLst>
                                        </p:cTn>
                                        <p:tgtEl>
                                          <p:spTgt spid="5"/>
                                        </p:tgtEl>
                                        <p:attrNameLst>
                                          <p:attrName>style.visibility</p:attrName>
                                        </p:attrNameLst>
                                      </p:cBhvr>
                                      <p:to>
                                        <p:strVal val="visible"/>
                                      </p:to>
                                    </p:set>
                                    <p:animEffect transition="in" filter="fade">
                                      <p:cBhvr>
                                        <p:cTn id="51" dur="2250"/>
                                        <p:tgtEl>
                                          <p:spTgt spid="5"/>
                                        </p:tgtEl>
                                      </p:cBhvr>
                                    </p:animEffect>
                                  </p:childTnLst>
                                </p:cTn>
                              </p:par>
                            </p:childTnLst>
                          </p:cTn>
                        </p:par>
                        <p:par>
                          <p:cTn id="52" fill="hold">
                            <p:stCondLst>
                              <p:cond delay="24826"/>
                            </p:stCondLst>
                            <p:childTnLst>
                              <p:par>
                                <p:cTn id="53" presetID="1" presetClass="mediacall" presetSubtype="0" fill="hold" nodeType="afterEffect">
                                  <p:stCondLst>
                                    <p:cond delay="0"/>
                                  </p:stCondLst>
                                  <p:childTnLst>
                                    <p:cmd type="call" cmd="playFrom(0.0)">
                                      <p:cBhvr>
                                        <p:cTn id="54" dur="9013" fill="hold"/>
                                        <p:tgtEl>
                                          <p:spTgt spid="5"/>
                                        </p:tgtEl>
                                      </p:cBhvr>
                                    </p:cmd>
                                  </p:childTnLst>
                                </p:cTn>
                              </p:par>
                            </p:childTnLst>
                          </p:cTn>
                        </p:par>
                        <p:par>
                          <p:cTn id="55" fill="hold">
                            <p:stCondLst>
                              <p:cond delay="33839"/>
                            </p:stCondLst>
                            <p:childTnLst>
                              <p:par>
                                <p:cTn id="56" presetID="10" presetClass="exit" presetSubtype="0" fill="hold" nodeType="afterEffect">
                                  <p:stCondLst>
                                    <p:cond delay="2000"/>
                                  </p:stCondLst>
                                  <p:childTnLst>
                                    <p:animEffect transition="out" filter="fade">
                                      <p:cBhvr>
                                        <p:cTn id="57" dur="500"/>
                                        <p:tgtEl>
                                          <p:spTgt spid="5"/>
                                        </p:tgtEl>
                                      </p:cBhvr>
                                    </p:animEffect>
                                    <p:set>
                                      <p:cBhvr>
                                        <p:cTn id="58" dur="1" fill="hold">
                                          <p:stCondLst>
                                            <p:cond delay="499"/>
                                          </p:stCondLst>
                                        </p:cTn>
                                        <p:tgtEl>
                                          <p:spTgt spid="5"/>
                                        </p:tgtEl>
                                        <p:attrNameLst>
                                          <p:attrName>style.visibility</p:attrName>
                                        </p:attrNameLst>
                                      </p:cBhvr>
                                      <p:to>
                                        <p:strVal val="hidden"/>
                                      </p:to>
                                    </p:set>
                                    <p:cmd type="call" cmd="stop">
                                      <p:cBhvr>
                                        <p:cTn id="59" dur="1">
                                          <p:stCondLst>
                                            <p:cond delay="499"/>
                                          </p:stCondLst>
                                        </p:cTn>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60" fill="hold" display="0">
                  <p:stCondLst>
                    <p:cond delay="indefinite"/>
                  </p:stCondLst>
                </p:cTn>
                <p:tgtEl>
                  <p:spTgt spid="4"/>
                </p:tgtEl>
              </p:cMediaNode>
            </p:video>
            <p:video>
              <p:cMediaNode vol="80000">
                <p:cTn id="61" fill="hold" display="0">
                  <p:stCondLst>
                    <p:cond delay="indefinite"/>
                  </p:stCondLst>
                </p:cTn>
                <p:tgtEl>
                  <p:spTgt spid="5"/>
                </p:tgtEl>
              </p:cMediaNode>
            </p:video>
          </p:childTnLst>
        </p:cTn>
      </p:par>
    </p:tnLst>
    <p:bldLst>
      <p:bldP spid="2" grpId="0"/>
      <p:bldP spid="2" grpId="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Straight Arrow Connector 14">
            <a:extLst>
              <a:ext uri="{FF2B5EF4-FFF2-40B4-BE49-F238E27FC236}">
                <a16:creationId xmlns:a16="http://schemas.microsoft.com/office/drawing/2014/main" id="{E4A809D5-3600-46D4-A466-67F2349A54FB}"/>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55320" y="2316480"/>
            <a:ext cx="493776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pic>
        <p:nvPicPr>
          <p:cNvPr id="10" name="Content Placeholder 6" descr="A close up of a sign&#10;&#10;Description generated with high confidence">
            <a:extLst>
              <a:ext uri="{FF2B5EF4-FFF2-40B4-BE49-F238E27FC236}">
                <a16:creationId xmlns:a16="http://schemas.microsoft.com/office/drawing/2014/main" id="{D95B29E4-3184-4996-A5CA-E5DB0D078D05}"/>
              </a:ext>
            </a:extLst>
          </p:cNvPr>
          <p:cNvPicPr>
            <a:picLocks noChangeAspect="1"/>
          </p:cNvPicPr>
          <p:nvPr/>
        </p:nvPicPr>
        <p:blipFill rotWithShape="1">
          <a:blip r:embed="rId2">
            <a:extLst>
              <a:ext uri="{28A0092B-C50C-407E-A947-70E740481C1C}">
                <a14:useLocalDpi xmlns:a14="http://schemas.microsoft.com/office/drawing/2010/main" val="0"/>
              </a:ext>
            </a:extLst>
          </a:blip>
          <a:srcRect l="23672" r="24547"/>
          <a:stretch/>
        </p:blipFill>
        <p:spPr>
          <a:xfrm>
            <a:off x="5878849" y="10"/>
            <a:ext cx="6313150" cy="6857987"/>
          </a:xfrm>
          <a:custGeom>
            <a:avLst/>
            <a:gdLst>
              <a:gd name="connsiteX0" fmla="*/ 65565 w 6313150"/>
              <a:gd name="connsiteY0" fmla="*/ 0 h 6857997"/>
              <a:gd name="connsiteX1" fmla="*/ 6313150 w 6313150"/>
              <a:gd name="connsiteY1" fmla="*/ 0 h 6857997"/>
              <a:gd name="connsiteX2" fmla="*/ 6313150 w 6313150"/>
              <a:gd name="connsiteY2" fmla="*/ 6857997 h 6857997"/>
              <a:gd name="connsiteX3" fmla="*/ 3293946 w 6313150"/>
              <a:gd name="connsiteY3" fmla="*/ 6857997 h 6857997"/>
              <a:gd name="connsiteX4" fmla="*/ 3235857 w 6313150"/>
              <a:gd name="connsiteY4" fmla="*/ 6823061 h 6857997"/>
              <a:gd name="connsiteX5" fmla="*/ 0 w 6313150"/>
              <a:gd name="connsiteY5" fmla="*/ 951803 h 6857997"/>
              <a:gd name="connsiteX6" fmla="*/ 31536 w 6313150"/>
              <a:gd name="connsiteY6" fmla="*/ 285771 h 685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p:spPr>
      </p:pic>
      <p:sp>
        <p:nvSpPr>
          <p:cNvPr id="2" name="Title 1">
            <a:extLst>
              <a:ext uri="{FF2B5EF4-FFF2-40B4-BE49-F238E27FC236}">
                <a16:creationId xmlns:a16="http://schemas.microsoft.com/office/drawing/2014/main" id="{2E86F821-AB11-4F57-BE4E-CE14D4D76BB7}"/>
              </a:ext>
            </a:extLst>
          </p:cNvPr>
          <p:cNvSpPr>
            <a:spLocks noGrp="1"/>
          </p:cNvSpPr>
          <p:nvPr>
            <p:ph type="title"/>
          </p:nvPr>
        </p:nvSpPr>
        <p:spPr>
          <a:xfrm>
            <a:off x="655320" y="365125"/>
            <a:ext cx="5120114" cy="1692794"/>
          </a:xfrm>
        </p:spPr>
        <p:txBody>
          <a:bodyPr>
            <a:normAutofit/>
          </a:bodyPr>
          <a:lstStyle/>
          <a:p>
            <a:r>
              <a:rPr lang="en-IN" dirty="0">
                <a:solidFill>
                  <a:schemeClr val="tx1">
                    <a:lumMod val="75000"/>
                    <a:lumOff val="25000"/>
                  </a:schemeClr>
                </a:solidFill>
                <a:effectLst>
                  <a:outerShdw blurRad="38100" dist="38100" dir="2700000" algn="tl">
                    <a:srgbClr val="000000">
                      <a:alpha val="43137"/>
                    </a:srgbClr>
                  </a:outerShdw>
                </a:effectLst>
                <a:latin typeface="Poiret One" panose="02000000000000000000" pitchFamily="2" charset="0"/>
              </a:rPr>
              <a:t>Back-End : Firebase</a:t>
            </a:r>
          </a:p>
        </p:txBody>
      </p:sp>
      <p:sp>
        <p:nvSpPr>
          <p:cNvPr id="12" name="Content Placeholder 11"/>
          <p:cNvSpPr>
            <a:spLocks noGrp="1"/>
          </p:cNvSpPr>
          <p:nvPr>
            <p:ph idx="1"/>
          </p:nvPr>
        </p:nvSpPr>
        <p:spPr>
          <a:xfrm>
            <a:off x="655321" y="2575034"/>
            <a:ext cx="5120113" cy="3462228"/>
          </a:xfrm>
        </p:spPr>
        <p:txBody>
          <a:bodyPr>
            <a:normAutofit/>
          </a:bodyPr>
          <a:lstStyle/>
          <a:p>
            <a:r>
              <a:rPr lang="en-US" sz="1800" dirty="0">
                <a:solidFill>
                  <a:schemeClr val="tx1">
                    <a:lumMod val="75000"/>
                    <a:lumOff val="25000"/>
                  </a:schemeClr>
                </a:solidFill>
                <a:latin typeface="Poiret One" panose="02000000000000000000" pitchFamily="2" charset="0"/>
              </a:rPr>
              <a:t>Firebase is a Baas (Backend As A Service) .</a:t>
            </a:r>
          </a:p>
          <a:p>
            <a:r>
              <a:rPr lang="en-US" sz="1800" dirty="0">
                <a:solidFill>
                  <a:schemeClr val="tx1">
                    <a:lumMod val="75000"/>
                    <a:lumOff val="25000"/>
                  </a:schemeClr>
                </a:solidFill>
                <a:latin typeface="Poiret One" panose="02000000000000000000" pitchFamily="2" charset="0"/>
              </a:rPr>
              <a:t>GHASH uses Firebase as its backend to store and retrieve data as well as OAuth authentication and real time data management .</a:t>
            </a:r>
          </a:p>
          <a:p>
            <a:r>
              <a:rPr lang="en-US" sz="1800" dirty="0">
                <a:solidFill>
                  <a:schemeClr val="tx1">
                    <a:lumMod val="75000"/>
                    <a:lumOff val="25000"/>
                  </a:schemeClr>
                </a:solidFill>
                <a:latin typeface="Poiret One" panose="02000000000000000000" pitchFamily="2" charset="0"/>
              </a:rPr>
              <a:t>The data is sent to Firebase with the help of JavaScript and then the data is stored in the database and also updated information can be seen in real time on the client machine . </a:t>
            </a:r>
          </a:p>
        </p:txBody>
      </p:sp>
    </p:spTree>
    <p:extLst>
      <p:ext uri="{BB962C8B-B14F-4D97-AF65-F5344CB8AC3E}">
        <p14:creationId xmlns:p14="http://schemas.microsoft.com/office/powerpoint/2010/main" val="2817434814"/>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250"/>
                                        <p:tgtEl>
                                          <p:spTgt spid="2"/>
                                        </p:tgtEl>
                                      </p:cBhvr>
                                    </p:animEffect>
                                  </p:childTnLst>
                                </p:cTn>
                              </p:par>
                            </p:childTnLst>
                          </p:cTn>
                        </p:par>
                        <p:par>
                          <p:cTn id="8" fill="hold">
                            <p:stCondLst>
                              <p:cond delay="2250"/>
                            </p:stCondLst>
                            <p:childTnLst>
                              <p:par>
                                <p:cTn id="9" presetID="42" presetClass="entr" presetSubtype="0" fill="hold" nodeType="afterEffect">
                                  <p:stCondLst>
                                    <p:cond delay="0"/>
                                  </p:stCondLst>
                                  <p:childTnLst>
                                    <p:set>
                                      <p:cBhvr>
                                        <p:cTn id="10" dur="1" fill="hold">
                                          <p:stCondLst>
                                            <p:cond delay="0"/>
                                          </p:stCondLst>
                                        </p:cTn>
                                        <p:tgtEl>
                                          <p:spTgt spid="12">
                                            <p:txEl>
                                              <p:pRg st="0" end="0"/>
                                            </p:txEl>
                                          </p:spTgt>
                                        </p:tgtEl>
                                        <p:attrNameLst>
                                          <p:attrName>style.visibility</p:attrName>
                                        </p:attrNameLst>
                                      </p:cBhvr>
                                      <p:to>
                                        <p:strVal val="visible"/>
                                      </p:to>
                                    </p:set>
                                    <p:animEffect transition="in" filter="fade">
                                      <p:cBhvr>
                                        <p:cTn id="11" dur="1000"/>
                                        <p:tgtEl>
                                          <p:spTgt spid="12">
                                            <p:txEl>
                                              <p:pRg st="0" end="0"/>
                                            </p:txEl>
                                          </p:spTgt>
                                        </p:tgtEl>
                                      </p:cBhvr>
                                    </p:animEffect>
                                    <p:anim calcmode="lin" valueType="num">
                                      <p:cBhvr>
                                        <p:cTn id="12" dur="1000" fill="hold"/>
                                        <p:tgtEl>
                                          <p:spTgt spid="12">
                                            <p:txEl>
                                              <p:pRg st="0" end="0"/>
                                            </p:txEl>
                                          </p:spTgt>
                                        </p:tgtEl>
                                        <p:attrNameLst>
                                          <p:attrName>ppt_x</p:attrName>
                                        </p:attrNameLst>
                                      </p:cBhvr>
                                      <p:tavLst>
                                        <p:tav tm="0">
                                          <p:val>
                                            <p:strVal val="#ppt_x"/>
                                          </p:val>
                                        </p:tav>
                                        <p:tav tm="100000">
                                          <p:val>
                                            <p:strVal val="#ppt_x"/>
                                          </p:val>
                                        </p:tav>
                                      </p:tavLst>
                                    </p:anim>
                                    <p:anim calcmode="lin" valueType="num">
                                      <p:cBhvr>
                                        <p:cTn id="13" dur="1000" fill="hold"/>
                                        <p:tgtEl>
                                          <p:spTgt spid="12">
                                            <p:txEl>
                                              <p:pRg st="0" end="0"/>
                                            </p:txEl>
                                          </p:spTgt>
                                        </p:tgtEl>
                                        <p:attrNameLst>
                                          <p:attrName>ppt_y</p:attrName>
                                        </p:attrNameLst>
                                      </p:cBhvr>
                                      <p:tavLst>
                                        <p:tav tm="0">
                                          <p:val>
                                            <p:strVal val="#ppt_y+.1"/>
                                          </p:val>
                                        </p:tav>
                                        <p:tav tm="100000">
                                          <p:val>
                                            <p:strVal val="#ppt_y"/>
                                          </p:val>
                                        </p:tav>
                                      </p:tavLst>
                                    </p:anim>
                                  </p:childTnLst>
                                </p:cTn>
                              </p:par>
                            </p:childTnLst>
                          </p:cTn>
                        </p:par>
                        <p:par>
                          <p:cTn id="14" fill="hold">
                            <p:stCondLst>
                              <p:cond delay="3250"/>
                            </p:stCondLst>
                            <p:childTnLst>
                              <p:par>
                                <p:cTn id="15" presetID="42" presetClass="entr" presetSubtype="0" fill="hold" nodeType="afterEffect">
                                  <p:stCondLst>
                                    <p:cond delay="0"/>
                                  </p:stCondLst>
                                  <p:childTnLst>
                                    <p:set>
                                      <p:cBhvr>
                                        <p:cTn id="16" dur="1" fill="hold">
                                          <p:stCondLst>
                                            <p:cond delay="0"/>
                                          </p:stCondLst>
                                        </p:cTn>
                                        <p:tgtEl>
                                          <p:spTgt spid="12">
                                            <p:txEl>
                                              <p:pRg st="1" end="1"/>
                                            </p:txEl>
                                          </p:spTgt>
                                        </p:tgtEl>
                                        <p:attrNameLst>
                                          <p:attrName>style.visibility</p:attrName>
                                        </p:attrNameLst>
                                      </p:cBhvr>
                                      <p:to>
                                        <p:strVal val="visible"/>
                                      </p:to>
                                    </p:set>
                                    <p:animEffect transition="in" filter="fade">
                                      <p:cBhvr>
                                        <p:cTn id="17" dur="1000"/>
                                        <p:tgtEl>
                                          <p:spTgt spid="12">
                                            <p:txEl>
                                              <p:pRg st="1" end="1"/>
                                            </p:txEl>
                                          </p:spTgt>
                                        </p:tgtEl>
                                      </p:cBhvr>
                                    </p:animEffect>
                                    <p:anim calcmode="lin" valueType="num">
                                      <p:cBhvr>
                                        <p:cTn id="18" dur="1000" fill="hold"/>
                                        <p:tgtEl>
                                          <p:spTgt spid="12">
                                            <p:txEl>
                                              <p:pRg st="1" end="1"/>
                                            </p:txEl>
                                          </p:spTgt>
                                        </p:tgtEl>
                                        <p:attrNameLst>
                                          <p:attrName>ppt_x</p:attrName>
                                        </p:attrNameLst>
                                      </p:cBhvr>
                                      <p:tavLst>
                                        <p:tav tm="0">
                                          <p:val>
                                            <p:strVal val="#ppt_x"/>
                                          </p:val>
                                        </p:tav>
                                        <p:tav tm="100000">
                                          <p:val>
                                            <p:strVal val="#ppt_x"/>
                                          </p:val>
                                        </p:tav>
                                      </p:tavLst>
                                    </p:anim>
                                    <p:anim calcmode="lin" valueType="num">
                                      <p:cBhvr>
                                        <p:cTn id="19" dur="1000" fill="hold"/>
                                        <p:tgtEl>
                                          <p:spTgt spid="12">
                                            <p:txEl>
                                              <p:pRg st="1" end="1"/>
                                            </p:txEl>
                                          </p:spTgt>
                                        </p:tgtEl>
                                        <p:attrNameLst>
                                          <p:attrName>ppt_y</p:attrName>
                                        </p:attrNameLst>
                                      </p:cBhvr>
                                      <p:tavLst>
                                        <p:tav tm="0">
                                          <p:val>
                                            <p:strVal val="#ppt_y+.1"/>
                                          </p:val>
                                        </p:tav>
                                        <p:tav tm="100000">
                                          <p:val>
                                            <p:strVal val="#ppt_y"/>
                                          </p:val>
                                        </p:tav>
                                      </p:tavLst>
                                    </p:anim>
                                  </p:childTnLst>
                                </p:cTn>
                              </p:par>
                            </p:childTnLst>
                          </p:cTn>
                        </p:par>
                        <p:par>
                          <p:cTn id="20" fill="hold">
                            <p:stCondLst>
                              <p:cond delay="4250"/>
                            </p:stCondLst>
                            <p:childTnLst>
                              <p:par>
                                <p:cTn id="21" presetID="42" presetClass="entr" presetSubtype="0" fill="hold" nodeType="afterEffect">
                                  <p:stCondLst>
                                    <p:cond delay="0"/>
                                  </p:stCondLst>
                                  <p:childTnLst>
                                    <p:set>
                                      <p:cBhvr>
                                        <p:cTn id="22" dur="1" fill="hold">
                                          <p:stCondLst>
                                            <p:cond delay="0"/>
                                          </p:stCondLst>
                                        </p:cTn>
                                        <p:tgtEl>
                                          <p:spTgt spid="12">
                                            <p:txEl>
                                              <p:pRg st="2" end="2"/>
                                            </p:txEl>
                                          </p:spTgt>
                                        </p:tgtEl>
                                        <p:attrNameLst>
                                          <p:attrName>style.visibility</p:attrName>
                                        </p:attrNameLst>
                                      </p:cBhvr>
                                      <p:to>
                                        <p:strVal val="visible"/>
                                      </p:to>
                                    </p:set>
                                    <p:animEffect transition="in" filter="fade">
                                      <p:cBhvr>
                                        <p:cTn id="23" dur="1000"/>
                                        <p:tgtEl>
                                          <p:spTgt spid="12">
                                            <p:txEl>
                                              <p:pRg st="2" end="2"/>
                                            </p:txEl>
                                          </p:spTgt>
                                        </p:tgtEl>
                                      </p:cBhvr>
                                    </p:animEffect>
                                    <p:anim calcmode="lin" valueType="num">
                                      <p:cBhvr>
                                        <p:cTn id="24" dur="1000" fill="hold"/>
                                        <p:tgtEl>
                                          <p:spTgt spid="12">
                                            <p:txEl>
                                              <p:pRg st="2" end="2"/>
                                            </p:txEl>
                                          </p:spTgt>
                                        </p:tgtEl>
                                        <p:attrNameLst>
                                          <p:attrName>ppt_x</p:attrName>
                                        </p:attrNameLst>
                                      </p:cBhvr>
                                      <p:tavLst>
                                        <p:tav tm="0">
                                          <p:val>
                                            <p:strVal val="#ppt_x"/>
                                          </p:val>
                                        </p:tav>
                                        <p:tav tm="100000">
                                          <p:val>
                                            <p:strVal val="#ppt_x"/>
                                          </p:val>
                                        </p:tav>
                                      </p:tavLst>
                                    </p:anim>
                                    <p:anim calcmode="lin" valueType="num">
                                      <p:cBhvr>
                                        <p:cTn id="25" dur="1000" fill="hold"/>
                                        <p:tgtEl>
                                          <p:spTgt spid="12">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2000" r="-2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FDB5DD-CB57-4FFA-9A24-BE54436E1D8E}"/>
              </a:ext>
            </a:extLst>
          </p:cNvPr>
          <p:cNvSpPr>
            <a:spLocks noGrp="1"/>
          </p:cNvSpPr>
          <p:nvPr>
            <p:ph type="title"/>
          </p:nvPr>
        </p:nvSpPr>
        <p:spPr/>
        <p:txBody>
          <a:bodyPr/>
          <a:lstStyle/>
          <a:p>
            <a:r>
              <a:rPr lang="en-IN" dirty="0">
                <a:solidFill>
                  <a:schemeClr val="tx1">
                    <a:lumMod val="75000"/>
                    <a:lumOff val="25000"/>
                  </a:schemeClr>
                </a:solidFill>
                <a:effectLst>
                  <a:outerShdw blurRad="38100" dist="38100" dir="2700000" algn="tl">
                    <a:srgbClr val="000000">
                      <a:alpha val="43137"/>
                    </a:srgbClr>
                  </a:outerShdw>
                </a:effectLst>
                <a:latin typeface="Poiret One" panose="02000000000000000000" pitchFamily="2" charset="0"/>
              </a:rPr>
              <a:t>Working Of The Application</a:t>
            </a:r>
          </a:p>
        </p:txBody>
      </p:sp>
      <p:graphicFrame>
        <p:nvGraphicFramePr>
          <p:cNvPr id="4" name="Content Placeholder 3">
            <a:extLst>
              <a:ext uri="{FF2B5EF4-FFF2-40B4-BE49-F238E27FC236}">
                <a16:creationId xmlns:a16="http://schemas.microsoft.com/office/drawing/2014/main" id="{FC2BA065-3547-4062-B3D2-E4A55FF149F8}"/>
              </a:ext>
            </a:extLst>
          </p:cNvPr>
          <p:cNvGraphicFramePr>
            <a:graphicFrameLocks noGrp="1"/>
          </p:cNvGraphicFramePr>
          <p:nvPr>
            <p:ph idx="1"/>
            <p:extLst>
              <p:ext uri="{D42A27DB-BD31-4B8C-83A1-F6EECF244321}">
                <p14:modId xmlns:p14="http://schemas.microsoft.com/office/powerpoint/2010/main" val="1194689467"/>
              </p:ext>
            </p:extLst>
          </p:nvPr>
        </p:nvGraphicFramePr>
        <p:xfrm>
          <a:off x="-1565365" y="1355363"/>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6" name="Diagram 5">
            <a:extLst>
              <a:ext uri="{FF2B5EF4-FFF2-40B4-BE49-F238E27FC236}">
                <a16:creationId xmlns:a16="http://schemas.microsoft.com/office/drawing/2014/main" id="{D2253ACB-6E6C-4E63-8BE4-78B648E2C1E9}"/>
              </a:ext>
            </a:extLst>
          </p:cNvPr>
          <p:cNvGraphicFramePr/>
          <p:nvPr>
            <p:extLst>
              <p:ext uri="{D42A27DB-BD31-4B8C-83A1-F6EECF244321}">
                <p14:modId xmlns:p14="http://schemas.microsoft.com/office/powerpoint/2010/main" val="1682841619"/>
              </p:ext>
            </p:extLst>
          </p:nvPr>
        </p:nvGraphicFramePr>
        <p:xfrm>
          <a:off x="6705658" y="821698"/>
          <a:ext cx="5947661" cy="5418667"/>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2594577497"/>
      </p:ext>
    </p:extLst>
  </p:cSld>
  <p:clrMapOvr>
    <a:masterClrMapping/>
  </p:clrMapOvr>
  <p:transition spd="slow">
    <p:push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250"/>
                                        <p:tgtEl>
                                          <p:spTgt spid="2"/>
                                        </p:tgtEl>
                                      </p:cBhvr>
                                    </p:animEffect>
                                  </p:childTnLst>
                                </p:cTn>
                              </p:par>
                            </p:childTnLst>
                          </p:cTn>
                        </p:par>
                        <p:par>
                          <p:cTn id="8" fill="hold">
                            <p:stCondLst>
                              <p:cond delay="2250"/>
                            </p:stCondLst>
                            <p:childTnLst>
                              <p:par>
                                <p:cTn id="9" presetID="22" presetClass="entr" presetSubtype="4" fill="hold" grpId="0" nodeType="afterEffect">
                                  <p:stCondLst>
                                    <p:cond delay="0"/>
                                  </p:stCondLst>
                                  <p:childTnLst>
                                    <p:set>
                                      <p:cBhvr>
                                        <p:cTn id="10" dur="1" fill="hold">
                                          <p:stCondLst>
                                            <p:cond delay="0"/>
                                          </p:stCondLst>
                                        </p:cTn>
                                        <p:tgtEl>
                                          <p:spTgt spid="4">
                                            <p:graphicEl>
                                              <a:dgm id="{F4D11901-FE8B-45FD-8B74-FD79EBF6F8A5}"/>
                                            </p:graphicEl>
                                          </p:spTgt>
                                        </p:tgtEl>
                                        <p:attrNameLst>
                                          <p:attrName>style.visibility</p:attrName>
                                        </p:attrNameLst>
                                      </p:cBhvr>
                                      <p:to>
                                        <p:strVal val="visible"/>
                                      </p:to>
                                    </p:set>
                                    <p:animEffect transition="in" filter="wipe(down)">
                                      <p:cBhvr>
                                        <p:cTn id="11" dur="1250"/>
                                        <p:tgtEl>
                                          <p:spTgt spid="4">
                                            <p:graphicEl>
                                              <a:dgm id="{F4D11901-FE8B-45FD-8B74-FD79EBF6F8A5}"/>
                                            </p:graphicEl>
                                          </p:spTgt>
                                        </p:tgtEl>
                                      </p:cBhvr>
                                    </p:animEffect>
                                  </p:childTnLst>
                                </p:cTn>
                              </p:par>
                            </p:childTnLst>
                          </p:cTn>
                        </p:par>
                        <p:par>
                          <p:cTn id="12" fill="hold">
                            <p:stCondLst>
                              <p:cond delay="3500"/>
                            </p:stCondLst>
                            <p:childTnLst>
                              <p:par>
                                <p:cTn id="13" presetID="22" presetClass="entr" presetSubtype="4" fill="hold" grpId="0" nodeType="afterEffect">
                                  <p:stCondLst>
                                    <p:cond delay="0"/>
                                  </p:stCondLst>
                                  <p:childTnLst>
                                    <p:set>
                                      <p:cBhvr>
                                        <p:cTn id="14" dur="1" fill="hold">
                                          <p:stCondLst>
                                            <p:cond delay="0"/>
                                          </p:stCondLst>
                                        </p:cTn>
                                        <p:tgtEl>
                                          <p:spTgt spid="4">
                                            <p:graphicEl>
                                              <a:dgm id="{C3443F30-757D-4FD0-96D4-02FE52108FD9}"/>
                                            </p:graphicEl>
                                          </p:spTgt>
                                        </p:tgtEl>
                                        <p:attrNameLst>
                                          <p:attrName>style.visibility</p:attrName>
                                        </p:attrNameLst>
                                      </p:cBhvr>
                                      <p:to>
                                        <p:strVal val="visible"/>
                                      </p:to>
                                    </p:set>
                                    <p:animEffect transition="in" filter="wipe(down)">
                                      <p:cBhvr>
                                        <p:cTn id="15" dur="1250"/>
                                        <p:tgtEl>
                                          <p:spTgt spid="4">
                                            <p:graphicEl>
                                              <a:dgm id="{C3443F30-757D-4FD0-96D4-02FE52108FD9}"/>
                                            </p:graphicEl>
                                          </p:spTgt>
                                        </p:tgtEl>
                                      </p:cBhvr>
                                    </p:animEffect>
                                  </p:childTnLst>
                                </p:cTn>
                              </p:par>
                            </p:childTnLst>
                          </p:cTn>
                        </p:par>
                        <p:par>
                          <p:cTn id="16" fill="hold">
                            <p:stCondLst>
                              <p:cond delay="4750"/>
                            </p:stCondLst>
                            <p:childTnLst>
                              <p:par>
                                <p:cTn id="17" presetID="22" presetClass="entr" presetSubtype="4" fill="hold" grpId="0" nodeType="afterEffect">
                                  <p:stCondLst>
                                    <p:cond delay="0"/>
                                  </p:stCondLst>
                                  <p:childTnLst>
                                    <p:set>
                                      <p:cBhvr>
                                        <p:cTn id="18" dur="1" fill="hold">
                                          <p:stCondLst>
                                            <p:cond delay="0"/>
                                          </p:stCondLst>
                                        </p:cTn>
                                        <p:tgtEl>
                                          <p:spTgt spid="4">
                                            <p:graphicEl>
                                              <a:dgm id="{F40EB63C-9192-4449-9D51-895A04035E03}"/>
                                            </p:graphicEl>
                                          </p:spTgt>
                                        </p:tgtEl>
                                        <p:attrNameLst>
                                          <p:attrName>style.visibility</p:attrName>
                                        </p:attrNameLst>
                                      </p:cBhvr>
                                      <p:to>
                                        <p:strVal val="visible"/>
                                      </p:to>
                                    </p:set>
                                    <p:animEffect transition="in" filter="wipe(down)">
                                      <p:cBhvr>
                                        <p:cTn id="19" dur="1250"/>
                                        <p:tgtEl>
                                          <p:spTgt spid="4">
                                            <p:graphicEl>
                                              <a:dgm id="{F40EB63C-9192-4449-9D51-895A04035E03}"/>
                                            </p:graphicEl>
                                          </p:spTgt>
                                        </p:tgtEl>
                                      </p:cBhvr>
                                    </p:animEffect>
                                  </p:childTnLst>
                                </p:cTn>
                              </p:par>
                            </p:childTnLst>
                          </p:cTn>
                        </p:par>
                        <p:par>
                          <p:cTn id="20" fill="hold">
                            <p:stCondLst>
                              <p:cond delay="6000"/>
                            </p:stCondLst>
                            <p:childTnLst>
                              <p:par>
                                <p:cTn id="21" presetID="22" presetClass="entr" presetSubtype="4" fill="hold" grpId="0" nodeType="afterEffect">
                                  <p:stCondLst>
                                    <p:cond delay="0"/>
                                  </p:stCondLst>
                                  <p:childTnLst>
                                    <p:set>
                                      <p:cBhvr>
                                        <p:cTn id="22" dur="1" fill="hold">
                                          <p:stCondLst>
                                            <p:cond delay="0"/>
                                          </p:stCondLst>
                                        </p:cTn>
                                        <p:tgtEl>
                                          <p:spTgt spid="4">
                                            <p:graphicEl>
                                              <a:dgm id="{A7FC794C-A730-4E6A-B8DE-481060203F32}"/>
                                            </p:graphicEl>
                                          </p:spTgt>
                                        </p:tgtEl>
                                        <p:attrNameLst>
                                          <p:attrName>style.visibility</p:attrName>
                                        </p:attrNameLst>
                                      </p:cBhvr>
                                      <p:to>
                                        <p:strVal val="visible"/>
                                      </p:to>
                                    </p:set>
                                    <p:animEffect transition="in" filter="wipe(down)">
                                      <p:cBhvr>
                                        <p:cTn id="23" dur="1250"/>
                                        <p:tgtEl>
                                          <p:spTgt spid="4">
                                            <p:graphicEl>
                                              <a:dgm id="{A7FC794C-A730-4E6A-B8DE-481060203F32}"/>
                                            </p:graphicEl>
                                          </p:spTgt>
                                        </p:tgtEl>
                                      </p:cBhvr>
                                    </p:animEffect>
                                  </p:childTnLst>
                                </p:cTn>
                              </p:par>
                            </p:childTnLst>
                          </p:cTn>
                        </p:par>
                        <p:par>
                          <p:cTn id="24" fill="hold">
                            <p:stCondLst>
                              <p:cond delay="7250"/>
                            </p:stCondLst>
                            <p:childTnLst>
                              <p:par>
                                <p:cTn id="25" presetID="22" presetClass="entr" presetSubtype="4" fill="hold" grpId="0" nodeType="afterEffect">
                                  <p:stCondLst>
                                    <p:cond delay="0"/>
                                  </p:stCondLst>
                                  <p:childTnLst>
                                    <p:set>
                                      <p:cBhvr>
                                        <p:cTn id="26" dur="1" fill="hold">
                                          <p:stCondLst>
                                            <p:cond delay="0"/>
                                          </p:stCondLst>
                                        </p:cTn>
                                        <p:tgtEl>
                                          <p:spTgt spid="4">
                                            <p:graphicEl>
                                              <a:dgm id="{8B52452C-E86A-422E-AC19-7E7075C62456}"/>
                                            </p:graphicEl>
                                          </p:spTgt>
                                        </p:tgtEl>
                                        <p:attrNameLst>
                                          <p:attrName>style.visibility</p:attrName>
                                        </p:attrNameLst>
                                      </p:cBhvr>
                                      <p:to>
                                        <p:strVal val="visible"/>
                                      </p:to>
                                    </p:set>
                                    <p:animEffect transition="in" filter="wipe(down)">
                                      <p:cBhvr>
                                        <p:cTn id="27" dur="1250"/>
                                        <p:tgtEl>
                                          <p:spTgt spid="4">
                                            <p:graphicEl>
                                              <a:dgm id="{8B52452C-E86A-422E-AC19-7E7075C62456}"/>
                                            </p:graphicEl>
                                          </p:spTgt>
                                        </p:tgtEl>
                                      </p:cBhvr>
                                    </p:animEffect>
                                  </p:childTnLst>
                                </p:cTn>
                              </p:par>
                            </p:childTnLst>
                          </p:cTn>
                        </p:par>
                        <p:par>
                          <p:cTn id="28" fill="hold">
                            <p:stCondLst>
                              <p:cond delay="8500"/>
                            </p:stCondLst>
                            <p:childTnLst>
                              <p:par>
                                <p:cTn id="29" presetID="22" presetClass="entr" presetSubtype="4" fill="hold" grpId="0" nodeType="afterEffect">
                                  <p:stCondLst>
                                    <p:cond delay="0"/>
                                  </p:stCondLst>
                                  <p:childTnLst>
                                    <p:set>
                                      <p:cBhvr>
                                        <p:cTn id="30" dur="1" fill="hold">
                                          <p:stCondLst>
                                            <p:cond delay="0"/>
                                          </p:stCondLst>
                                        </p:cTn>
                                        <p:tgtEl>
                                          <p:spTgt spid="4">
                                            <p:graphicEl>
                                              <a:dgm id="{D535EA38-4EAF-4F28-BBD5-72864DB2FD74}"/>
                                            </p:graphicEl>
                                          </p:spTgt>
                                        </p:tgtEl>
                                        <p:attrNameLst>
                                          <p:attrName>style.visibility</p:attrName>
                                        </p:attrNameLst>
                                      </p:cBhvr>
                                      <p:to>
                                        <p:strVal val="visible"/>
                                      </p:to>
                                    </p:set>
                                    <p:animEffect transition="in" filter="wipe(down)">
                                      <p:cBhvr>
                                        <p:cTn id="31" dur="1250"/>
                                        <p:tgtEl>
                                          <p:spTgt spid="4">
                                            <p:graphicEl>
                                              <a:dgm id="{D535EA38-4EAF-4F28-BBD5-72864DB2FD74}"/>
                                            </p:graphicEl>
                                          </p:spTgt>
                                        </p:tgtEl>
                                      </p:cBhvr>
                                    </p:animEffect>
                                  </p:childTnLst>
                                </p:cTn>
                              </p:par>
                            </p:childTnLst>
                          </p:cTn>
                        </p:par>
                        <p:par>
                          <p:cTn id="32" fill="hold">
                            <p:stCondLst>
                              <p:cond delay="9750"/>
                            </p:stCondLst>
                            <p:childTnLst>
                              <p:par>
                                <p:cTn id="33" presetID="22" presetClass="entr" presetSubtype="4" fill="hold" grpId="0" nodeType="afterEffect">
                                  <p:stCondLst>
                                    <p:cond delay="0"/>
                                  </p:stCondLst>
                                  <p:childTnLst>
                                    <p:set>
                                      <p:cBhvr>
                                        <p:cTn id="34" dur="1" fill="hold">
                                          <p:stCondLst>
                                            <p:cond delay="0"/>
                                          </p:stCondLst>
                                        </p:cTn>
                                        <p:tgtEl>
                                          <p:spTgt spid="4">
                                            <p:graphicEl>
                                              <a:dgm id="{1251071C-E9A8-4FE3-A725-C26C13DD709E}"/>
                                            </p:graphicEl>
                                          </p:spTgt>
                                        </p:tgtEl>
                                        <p:attrNameLst>
                                          <p:attrName>style.visibility</p:attrName>
                                        </p:attrNameLst>
                                      </p:cBhvr>
                                      <p:to>
                                        <p:strVal val="visible"/>
                                      </p:to>
                                    </p:set>
                                    <p:animEffect transition="in" filter="wipe(down)">
                                      <p:cBhvr>
                                        <p:cTn id="35" dur="1250"/>
                                        <p:tgtEl>
                                          <p:spTgt spid="4">
                                            <p:graphicEl>
                                              <a:dgm id="{1251071C-E9A8-4FE3-A725-C26C13DD709E}"/>
                                            </p:graphicEl>
                                          </p:spTgt>
                                        </p:tgtEl>
                                      </p:cBhvr>
                                    </p:animEffect>
                                  </p:childTnLst>
                                </p:cTn>
                              </p:par>
                            </p:childTnLst>
                          </p:cTn>
                        </p:par>
                        <p:par>
                          <p:cTn id="36" fill="hold">
                            <p:stCondLst>
                              <p:cond delay="11000"/>
                            </p:stCondLst>
                            <p:childTnLst>
                              <p:par>
                                <p:cTn id="37" presetID="22" presetClass="entr" presetSubtype="4" fill="hold" grpId="0" nodeType="afterEffect">
                                  <p:stCondLst>
                                    <p:cond delay="0"/>
                                  </p:stCondLst>
                                  <p:childTnLst>
                                    <p:set>
                                      <p:cBhvr>
                                        <p:cTn id="38" dur="1" fill="hold">
                                          <p:stCondLst>
                                            <p:cond delay="0"/>
                                          </p:stCondLst>
                                        </p:cTn>
                                        <p:tgtEl>
                                          <p:spTgt spid="4">
                                            <p:graphicEl>
                                              <a:dgm id="{4FC59069-4F78-4759-A634-ED2E765D99EC}"/>
                                            </p:graphicEl>
                                          </p:spTgt>
                                        </p:tgtEl>
                                        <p:attrNameLst>
                                          <p:attrName>style.visibility</p:attrName>
                                        </p:attrNameLst>
                                      </p:cBhvr>
                                      <p:to>
                                        <p:strVal val="visible"/>
                                      </p:to>
                                    </p:set>
                                    <p:animEffect transition="in" filter="wipe(down)">
                                      <p:cBhvr>
                                        <p:cTn id="39" dur="1250"/>
                                        <p:tgtEl>
                                          <p:spTgt spid="4">
                                            <p:graphicEl>
                                              <a:dgm id="{4FC59069-4F78-4759-A634-ED2E765D99EC}"/>
                                            </p:graphicEl>
                                          </p:spTgt>
                                        </p:tgtEl>
                                      </p:cBhvr>
                                    </p:animEffect>
                                  </p:childTnLst>
                                </p:cTn>
                              </p:par>
                            </p:childTnLst>
                          </p:cTn>
                        </p:par>
                        <p:par>
                          <p:cTn id="40" fill="hold">
                            <p:stCondLst>
                              <p:cond delay="12250"/>
                            </p:stCondLst>
                            <p:childTnLst>
                              <p:par>
                                <p:cTn id="41" presetID="22" presetClass="entr" presetSubtype="4" fill="hold" grpId="0" nodeType="afterEffect">
                                  <p:stCondLst>
                                    <p:cond delay="0"/>
                                  </p:stCondLst>
                                  <p:childTnLst>
                                    <p:set>
                                      <p:cBhvr>
                                        <p:cTn id="42" dur="1" fill="hold">
                                          <p:stCondLst>
                                            <p:cond delay="0"/>
                                          </p:stCondLst>
                                        </p:cTn>
                                        <p:tgtEl>
                                          <p:spTgt spid="4">
                                            <p:graphicEl>
                                              <a:dgm id="{5A79800A-0008-4594-B93E-97E6352D333E}"/>
                                            </p:graphicEl>
                                          </p:spTgt>
                                        </p:tgtEl>
                                        <p:attrNameLst>
                                          <p:attrName>style.visibility</p:attrName>
                                        </p:attrNameLst>
                                      </p:cBhvr>
                                      <p:to>
                                        <p:strVal val="visible"/>
                                      </p:to>
                                    </p:set>
                                    <p:animEffect transition="in" filter="wipe(down)">
                                      <p:cBhvr>
                                        <p:cTn id="43" dur="1250"/>
                                        <p:tgtEl>
                                          <p:spTgt spid="4">
                                            <p:graphicEl>
                                              <a:dgm id="{5A79800A-0008-4594-B93E-97E6352D333E}"/>
                                            </p:graphicEl>
                                          </p:spTgt>
                                        </p:tgtEl>
                                      </p:cBhvr>
                                    </p:animEffect>
                                  </p:childTnLst>
                                </p:cTn>
                              </p:par>
                            </p:childTnLst>
                          </p:cTn>
                        </p:par>
                        <p:par>
                          <p:cTn id="44" fill="hold">
                            <p:stCondLst>
                              <p:cond delay="13500"/>
                            </p:stCondLst>
                            <p:childTnLst>
                              <p:par>
                                <p:cTn id="45" presetID="22" presetClass="entr" presetSubtype="4" fill="hold" grpId="0" nodeType="afterEffect">
                                  <p:stCondLst>
                                    <p:cond delay="0"/>
                                  </p:stCondLst>
                                  <p:childTnLst>
                                    <p:set>
                                      <p:cBhvr>
                                        <p:cTn id="46" dur="1" fill="hold">
                                          <p:stCondLst>
                                            <p:cond delay="0"/>
                                          </p:stCondLst>
                                        </p:cTn>
                                        <p:tgtEl>
                                          <p:spTgt spid="4">
                                            <p:graphicEl>
                                              <a:dgm id="{3EC3F8D1-F2E0-43E7-B9F4-8E378FB07136}"/>
                                            </p:graphicEl>
                                          </p:spTgt>
                                        </p:tgtEl>
                                        <p:attrNameLst>
                                          <p:attrName>style.visibility</p:attrName>
                                        </p:attrNameLst>
                                      </p:cBhvr>
                                      <p:to>
                                        <p:strVal val="visible"/>
                                      </p:to>
                                    </p:set>
                                    <p:animEffect transition="in" filter="wipe(down)">
                                      <p:cBhvr>
                                        <p:cTn id="47" dur="1250"/>
                                        <p:tgtEl>
                                          <p:spTgt spid="4">
                                            <p:graphicEl>
                                              <a:dgm id="{3EC3F8D1-F2E0-43E7-B9F4-8E378FB07136}"/>
                                            </p:graphicEl>
                                          </p:spTgt>
                                        </p:tgtEl>
                                      </p:cBhvr>
                                    </p:animEffect>
                                  </p:childTnLst>
                                </p:cTn>
                              </p:par>
                            </p:childTnLst>
                          </p:cTn>
                        </p:par>
                        <p:par>
                          <p:cTn id="48" fill="hold">
                            <p:stCondLst>
                              <p:cond delay="14750"/>
                            </p:stCondLst>
                            <p:childTnLst>
                              <p:par>
                                <p:cTn id="49" presetID="22" presetClass="entr" presetSubtype="4" fill="hold" grpId="0" nodeType="afterEffect">
                                  <p:stCondLst>
                                    <p:cond delay="0"/>
                                  </p:stCondLst>
                                  <p:childTnLst>
                                    <p:set>
                                      <p:cBhvr>
                                        <p:cTn id="50" dur="1" fill="hold">
                                          <p:stCondLst>
                                            <p:cond delay="0"/>
                                          </p:stCondLst>
                                        </p:cTn>
                                        <p:tgtEl>
                                          <p:spTgt spid="4">
                                            <p:graphicEl>
                                              <a:dgm id="{F904979C-1E31-4142-9737-7C8A23462DCC}"/>
                                            </p:graphicEl>
                                          </p:spTgt>
                                        </p:tgtEl>
                                        <p:attrNameLst>
                                          <p:attrName>style.visibility</p:attrName>
                                        </p:attrNameLst>
                                      </p:cBhvr>
                                      <p:to>
                                        <p:strVal val="visible"/>
                                      </p:to>
                                    </p:set>
                                    <p:animEffect transition="in" filter="wipe(down)">
                                      <p:cBhvr>
                                        <p:cTn id="51" dur="1250"/>
                                        <p:tgtEl>
                                          <p:spTgt spid="4">
                                            <p:graphicEl>
                                              <a:dgm id="{F904979C-1E31-4142-9737-7C8A23462DCC}"/>
                                            </p:graphicEl>
                                          </p:spTgt>
                                        </p:tgtEl>
                                      </p:cBhvr>
                                    </p:animEffect>
                                  </p:childTnLst>
                                </p:cTn>
                              </p:par>
                            </p:childTnLst>
                          </p:cTn>
                        </p:par>
                        <p:par>
                          <p:cTn id="52" fill="hold">
                            <p:stCondLst>
                              <p:cond delay="16000"/>
                            </p:stCondLst>
                            <p:childTnLst>
                              <p:par>
                                <p:cTn id="53" presetID="22" presetClass="entr" presetSubtype="4" fill="hold" grpId="0" nodeType="afterEffect">
                                  <p:stCondLst>
                                    <p:cond delay="0"/>
                                  </p:stCondLst>
                                  <p:childTnLst>
                                    <p:set>
                                      <p:cBhvr>
                                        <p:cTn id="54" dur="1" fill="hold">
                                          <p:stCondLst>
                                            <p:cond delay="0"/>
                                          </p:stCondLst>
                                        </p:cTn>
                                        <p:tgtEl>
                                          <p:spTgt spid="4">
                                            <p:graphicEl>
                                              <a:dgm id="{9ECB57FF-67F8-49E2-8FF8-2A382D21F12E}"/>
                                            </p:graphicEl>
                                          </p:spTgt>
                                        </p:tgtEl>
                                        <p:attrNameLst>
                                          <p:attrName>style.visibility</p:attrName>
                                        </p:attrNameLst>
                                      </p:cBhvr>
                                      <p:to>
                                        <p:strVal val="visible"/>
                                      </p:to>
                                    </p:set>
                                    <p:animEffect transition="in" filter="wipe(down)">
                                      <p:cBhvr>
                                        <p:cTn id="55" dur="1250"/>
                                        <p:tgtEl>
                                          <p:spTgt spid="4">
                                            <p:graphicEl>
                                              <a:dgm id="{9ECB57FF-67F8-49E2-8FF8-2A382D21F12E}"/>
                                            </p:graphicEl>
                                          </p:spTgt>
                                        </p:tgtEl>
                                      </p:cBhvr>
                                    </p:animEffect>
                                  </p:childTnLst>
                                </p:cTn>
                              </p:par>
                            </p:childTnLst>
                          </p:cTn>
                        </p:par>
                        <p:par>
                          <p:cTn id="56" fill="hold">
                            <p:stCondLst>
                              <p:cond delay="17250"/>
                            </p:stCondLst>
                            <p:childTnLst>
                              <p:par>
                                <p:cTn id="57" presetID="22" presetClass="entr" presetSubtype="4" fill="hold" grpId="0" nodeType="afterEffect">
                                  <p:stCondLst>
                                    <p:cond delay="0"/>
                                  </p:stCondLst>
                                  <p:childTnLst>
                                    <p:set>
                                      <p:cBhvr>
                                        <p:cTn id="58" dur="1" fill="hold">
                                          <p:stCondLst>
                                            <p:cond delay="0"/>
                                          </p:stCondLst>
                                        </p:cTn>
                                        <p:tgtEl>
                                          <p:spTgt spid="4">
                                            <p:graphicEl>
                                              <a:dgm id="{EABA85D8-7526-479B-85AE-493FBBEE1DE2}"/>
                                            </p:graphicEl>
                                          </p:spTgt>
                                        </p:tgtEl>
                                        <p:attrNameLst>
                                          <p:attrName>style.visibility</p:attrName>
                                        </p:attrNameLst>
                                      </p:cBhvr>
                                      <p:to>
                                        <p:strVal val="visible"/>
                                      </p:to>
                                    </p:set>
                                    <p:animEffect transition="in" filter="wipe(down)">
                                      <p:cBhvr>
                                        <p:cTn id="59" dur="1250"/>
                                        <p:tgtEl>
                                          <p:spTgt spid="4">
                                            <p:graphicEl>
                                              <a:dgm id="{EABA85D8-7526-479B-85AE-493FBBEE1DE2}"/>
                                            </p:graphicEl>
                                          </p:spTgt>
                                        </p:tgtEl>
                                      </p:cBhvr>
                                    </p:animEffect>
                                  </p:childTnLst>
                                </p:cTn>
                              </p:par>
                            </p:childTnLst>
                          </p:cTn>
                        </p:par>
                        <p:par>
                          <p:cTn id="60" fill="hold">
                            <p:stCondLst>
                              <p:cond delay="18500"/>
                            </p:stCondLst>
                            <p:childTnLst>
                              <p:par>
                                <p:cTn id="61" presetID="22" presetClass="entr" presetSubtype="4" fill="hold" grpId="0" nodeType="afterEffect">
                                  <p:stCondLst>
                                    <p:cond delay="0"/>
                                  </p:stCondLst>
                                  <p:childTnLst>
                                    <p:set>
                                      <p:cBhvr>
                                        <p:cTn id="62" dur="1" fill="hold">
                                          <p:stCondLst>
                                            <p:cond delay="0"/>
                                          </p:stCondLst>
                                        </p:cTn>
                                        <p:tgtEl>
                                          <p:spTgt spid="4">
                                            <p:graphicEl>
                                              <a:dgm id="{0A1D5492-262F-4963-910A-BB66C91BEE18}"/>
                                            </p:graphicEl>
                                          </p:spTgt>
                                        </p:tgtEl>
                                        <p:attrNameLst>
                                          <p:attrName>style.visibility</p:attrName>
                                        </p:attrNameLst>
                                      </p:cBhvr>
                                      <p:to>
                                        <p:strVal val="visible"/>
                                      </p:to>
                                    </p:set>
                                    <p:animEffect transition="in" filter="wipe(down)">
                                      <p:cBhvr>
                                        <p:cTn id="63" dur="1250"/>
                                        <p:tgtEl>
                                          <p:spTgt spid="4">
                                            <p:graphicEl>
                                              <a:dgm id="{0A1D5492-262F-4963-910A-BB66C91BEE18}"/>
                                            </p:graphicEl>
                                          </p:spTgt>
                                        </p:tgtEl>
                                      </p:cBhvr>
                                    </p:animEffect>
                                  </p:childTnLst>
                                </p:cTn>
                              </p:par>
                            </p:childTnLst>
                          </p:cTn>
                        </p:par>
                        <p:par>
                          <p:cTn id="64" fill="hold">
                            <p:stCondLst>
                              <p:cond delay="19750"/>
                            </p:stCondLst>
                            <p:childTnLst>
                              <p:par>
                                <p:cTn id="65" presetID="22" presetClass="entr" presetSubtype="4" fill="hold" grpId="0" nodeType="afterEffect">
                                  <p:stCondLst>
                                    <p:cond delay="0"/>
                                  </p:stCondLst>
                                  <p:childTnLst>
                                    <p:set>
                                      <p:cBhvr>
                                        <p:cTn id="66" dur="1" fill="hold">
                                          <p:stCondLst>
                                            <p:cond delay="0"/>
                                          </p:stCondLst>
                                        </p:cTn>
                                        <p:tgtEl>
                                          <p:spTgt spid="4">
                                            <p:graphicEl>
                                              <a:dgm id="{3F7EFA54-2E74-49E4-8AA2-5E216AC7B7EF}"/>
                                            </p:graphicEl>
                                          </p:spTgt>
                                        </p:tgtEl>
                                        <p:attrNameLst>
                                          <p:attrName>style.visibility</p:attrName>
                                        </p:attrNameLst>
                                      </p:cBhvr>
                                      <p:to>
                                        <p:strVal val="visible"/>
                                      </p:to>
                                    </p:set>
                                    <p:animEffect transition="in" filter="wipe(down)">
                                      <p:cBhvr>
                                        <p:cTn id="67" dur="1250"/>
                                        <p:tgtEl>
                                          <p:spTgt spid="4">
                                            <p:graphicEl>
                                              <a:dgm id="{3F7EFA54-2E74-49E4-8AA2-5E216AC7B7EF}"/>
                                            </p:graphicEl>
                                          </p:spTgt>
                                        </p:tgtEl>
                                      </p:cBhvr>
                                    </p:animEffect>
                                  </p:childTnLst>
                                </p:cTn>
                              </p:par>
                            </p:childTnLst>
                          </p:cTn>
                        </p:par>
                        <p:par>
                          <p:cTn id="68" fill="hold">
                            <p:stCondLst>
                              <p:cond delay="21000"/>
                            </p:stCondLst>
                            <p:childTnLst>
                              <p:par>
                                <p:cTn id="69" presetID="22" presetClass="entr" presetSubtype="4" fill="hold" grpId="0" nodeType="afterEffect">
                                  <p:stCondLst>
                                    <p:cond delay="0"/>
                                  </p:stCondLst>
                                  <p:childTnLst>
                                    <p:set>
                                      <p:cBhvr>
                                        <p:cTn id="70" dur="1" fill="hold">
                                          <p:stCondLst>
                                            <p:cond delay="0"/>
                                          </p:stCondLst>
                                        </p:cTn>
                                        <p:tgtEl>
                                          <p:spTgt spid="4">
                                            <p:graphicEl>
                                              <a:dgm id="{C64E2D9C-9C49-46FF-9636-EFE321461983}"/>
                                            </p:graphicEl>
                                          </p:spTgt>
                                        </p:tgtEl>
                                        <p:attrNameLst>
                                          <p:attrName>style.visibility</p:attrName>
                                        </p:attrNameLst>
                                      </p:cBhvr>
                                      <p:to>
                                        <p:strVal val="visible"/>
                                      </p:to>
                                    </p:set>
                                    <p:animEffect transition="in" filter="wipe(down)">
                                      <p:cBhvr>
                                        <p:cTn id="71" dur="1250"/>
                                        <p:tgtEl>
                                          <p:spTgt spid="4">
                                            <p:graphicEl>
                                              <a:dgm id="{C64E2D9C-9C49-46FF-9636-EFE321461983}"/>
                                            </p:graphicEl>
                                          </p:spTgt>
                                        </p:tgtEl>
                                      </p:cBhvr>
                                    </p:animEffect>
                                  </p:childTnLst>
                                </p:cTn>
                              </p:par>
                            </p:childTnLst>
                          </p:cTn>
                        </p:par>
                        <p:par>
                          <p:cTn id="72" fill="hold">
                            <p:stCondLst>
                              <p:cond delay="22250"/>
                            </p:stCondLst>
                            <p:childTnLst>
                              <p:par>
                                <p:cTn id="73" presetID="22" presetClass="entr" presetSubtype="4" fill="hold" grpId="0" nodeType="afterEffect">
                                  <p:stCondLst>
                                    <p:cond delay="0"/>
                                  </p:stCondLst>
                                  <p:childTnLst>
                                    <p:set>
                                      <p:cBhvr>
                                        <p:cTn id="74" dur="1" fill="hold">
                                          <p:stCondLst>
                                            <p:cond delay="0"/>
                                          </p:stCondLst>
                                        </p:cTn>
                                        <p:tgtEl>
                                          <p:spTgt spid="6">
                                            <p:graphicEl>
                                              <a:dgm id="{99FFC483-9F65-4CAE-8847-1316EB70AAD9}"/>
                                            </p:graphicEl>
                                          </p:spTgt>
                                        </p:tgtEl>
                                        <p:attrNameLst>
                                          <p:attrName>style.visibility</p:attrName>
                                        </p:attrNameLst>
                                      </p:cBhvr>
                                      <p:to>
                                        <p:strVal val="visible"/>
                                      </p:to>
                                    </p:set>
                                    <p:animEffect transition="in" filter="wipe(down)">
                                      <p:cBhvr>
                                        <p:cTn id="75" dur="750"/>
                                        <p:tgtEl>
                                          <p:spTgt spid="6">
                                            <p:graphicEl>
                                              <a:dgm id="{99FFC483-9F65-4CAE-8847-1316EB70AAD9}"/>
                                            </p:graphicEl>
                                          </p:spTgt>
                                        </p:tgtEl>
                                      </p:cBhvr>
                                    </p:animEffect>
                                  </p:childTnLst>
                                </p:cTn>
                              </p:par>
                            </p:childTnLst>
                          </p:cTn>
                        </p:par>
                        <p:par>
                          <p:cTn id="76" fill="hold">
                            <p:stCondLst>
                              <p:cond delay="23000"/>
                            </p:stCondLst>
                            <p:childTnLst>
                              <p:par>
                                <p:cTn id="77" presetID="22" presetClass="entr" presetSubtype="4" fill="hold" grpId="0" nodeType="afterEffect">
                                  <p:stCondLst>
                                    <p:cond delay="0"/>
                                  </p:stCondLst>
                                  <p:childTnLst>
                                    <p:set>
                                      <p:cBhvr>
                                        <p:cTn id="78" dur="1" fill="hold">
                                          <p:stCondLst>
                                            <p:cond delay="0"/>
                                          </p:stCondLst>
                                        </p:cTn>
                                        <p:tgtEl>
                                          <p:spTgt spid="6">
                                            <p:graphicEl>
                                              <a:dgm id="{E824D896-FE64-4127-B66A-D673E2F1E892}"/>
                                            </p:graphicEl>
                                          </p:spTgt>
                                        </p:tgtEl>
                                        <p:attrNameLst>
                                          <p:attrName>style.visibility</p:attrName>
                                        </p:attrNameLst>
                                      </p:cBhvr>
                                      <p:to>
                                        <p:strVal val="visible"/>
                                      </p:to>
                                    </p:set>
                                    <p:animEffect transition="in" filter="wipe(down)">
                                      <p:cBhvr>
                                        <p:cTn id="79" dur="750"/>
                                        <p:tgtEl>
                                          <p:spTgt spid="6">
                                            <p:graphicEl>
                                              <a:dgm id="{E824D896-FE64-4127-B66A-D673E2F1E892}"/>
                                            </p:graphicEl>
                                          </p:spTgt>
                                        </p:tgtEl>
                                      </p:cBhvr>
                                    </p:animEffect>
                                  </p:childTnLst>
                                </p:cTn>
                              </p:par>
                            </p:childTnLst>
                          </p:cTn>
                        </p:par>
                        <p:par>
                          <p:cTn id="80" fill="hold">
                            <p:stCondLst>
                              <p:cond delay="23750"/>
                            </p:stCondLst>
                            <p:childTnLst>
                              <p:par>
                                <p:cTn id="81" presetID="22" presetClass="entr" presetSubtype="4" fill="hold" grpId="0" nodeType="afterEffect">
                                  <p:stCondLst>
                                    <p:cond delay="0"/>
                                  </p:stCondLst>
                                  <p:childTnLst>
                                    <p:set>
                                      <p:cBhvr>
                                        <p:cTn id="82" dur="1" fill="hold">
                                          <p:stCondLst>
                                            <p:cond delay="0"/>
                                          </p:stCondLst>
                                        </p:cTn>
                                        <p:tgtEl>
                                          <p:spTgt spid="6">
                                            <p:graphicEl>
                                              <a:dgm id="{EB89E764-688F-4853-B203-27644E4CA926}"/>
                                            </p:graphicEl>
                                          </p:spTgt>
                                        </p:tgtEl>
                                        <p:attrNameLst>
                                          <p:attrName>style.visibility</p:attrName>
                                        </p:attrNameLst>
                                      </p:cBhvr>
                                      <p:to>
                                        <p:strVal val="visible"/>
                                      </p:to>
                                    </p:set>
                                    <p:animEffect transition="in" filter="wipe(down)">
                                      <p:cBhvr>
                                        <p:cTn id="83" dur="750"/>
                                        <p:tgtEl>
                                          <p:spTgt spid="6">
                                            <p:graphicEl>
                                              <a:dgm id="{EB89E764-688F-4853-B203-27644E4CA926}"/>
                                            </p:graphicEl>
                                          </p:spTgt>
                                        </p:tgtEl>
                                      </p:cBhvr>
                                    </p:animEffect>
                                  </p:childTnLst>
                                </p:cTn>
                              </p:par>
                            </p:childTnLst>
                          </p:cTn>
                        </p:par>
                        <p:par>
                          <p:cTn id="84" fill="hold">
                            <p:stCondLst>
                              <p:cond delay="24500"/>
                            </p:stCondLst>
                            <p:childTnLst>
                              <p:par>
                                <p:cTn id="85" presetID="22" presetClass="entr" presetSubtype="4" fill="hold" grpId="0" nodeType="afterEffect">
                                  <p:stCondLst>
                                    <p:cond delay="0"/>
                                  </p:stCondLst>
                                  <p:childTnLst>
                                    <p:set>
                                      <p:cBhvr>
                                        <p:cTn id="86" dur="1" fill="hold">
                                          <p:stCondLst>
                                            <p:cond delay="0"/>
                                          </p:stCondLst>
                                        </p:cTn>
                                        <p:tgtEl>
                                          <p:spTgt spid="6">
                                            <p:graphicEl>
                                              <a:dgm id="{578C2D0F-3472-4885-A4C0-4601FC320943}"/>
                                            </p:graphicEl>
                                          </p:spTgt>
                                        </p:tgtEl>
                                        <p:attrNameLst>
                                          <p:attrName>style.visibility</p:attrName>
                                        </p:attrNameLst>
                                      </p:cBhvr>
                                      <p:to>
                                        <p:strVal val="visible"/>
                                      </p:to>
                                    </p:set>
                                    <p:animEffect transition="in" filter="wipe(down)">
                                      <p:cBhvr>
                                        <p:cTn id="87" dur="750"/>
                                        <p:tgtEl>
                                          <p:spTgt spid="6">
                                            <p:graphicEl>
                                              <a:dgm id="{578C2D0F-3472-4885-A4C0-4601FC320943}"/>
                                            </p:graphicEl>
                                          </p:spTgt>
                                        </p:tgtEl>
                                      </p:cBhvr>
                                    </p:animEffect>
                                  </p:childTnLst>
                                </p:cTn>
                              </p:par>
                            </p:childTnLst>
                          </p:cTn>
                        </p:par>
                        <p:par>
                          <p:cTn id="88" fill="hold">
                            <p:stCondLst>
                              <p:cond delay="25250"/>
                            </p:stCondLst>
                            <p:childTnLst>
                              <p:par>
                                <p:cTn id="89" presetID="22" presetClass="entr" presetSubtype="4" fill="hold" grpId="0" nodeType="afterEffect">
                                  <p:stCondLst>
                                    <p:cond delay="0"/>
                                  </p:stCondLst>
                                  <p:childTnLst>
                                    <p:set>
                                      <p:cBhvr>
                                        <p:cTn id="90" dur="1" fill="hold">
                                          <p:stCondLst>
                                            <p:cond delay="0"/>
                                          </p:stCondLst>
                                        </p:cTn>
                                        <p:tgtEl>
                                          <p:spTgt spid="6">
                                            <p:graphicEl>
                                              <a:dgm id="{12707DDB-07CF-4DEC-A626-C4BAFF41E36D}"/>
                                            </p:graphicEl>
                                          </p:spTgt>
                                        </p:tgtEl>
                                        <p:attrNameLst>
                                          <p:attrName>style.visibility</p:attrName>
                                        </p:attrNameLst>
                                      </p:cBhvr>
                                      <p:to>
                                        <p:strVal val="visible"/>
                                      </p:to>
                                    </p:set>
                                    <p:animEffect transition="in" filter="wipe(down)">
                                      <p:cBhvr>
                                        <p:cTn id="91" dur="750"/>
                                        <p:tgtEl>
                                          <p:spTgt spid="6">
                                            <p:graphicEl>
                                              <a:dgm id="{12707DDB-07CF-4DEC-A626-C4BAFF41E36D}"/>
                                            </p:graphicEl>
                                          </p:spTgt>
                                        </p:tgtEl>
                                      </p:cBhvr>
                                    </p:animEffect>
                                  </p:childTnLst>
                                </p:cTn>
                              </p:par>
                            </p:childTnLst>
                          </p:cTn>
                        </p:par>
                        <p:par>
                          <p:cTn id="92" fill="hold">
                            <p:stCondLst>
                              <p:cond delay="26000"/>
                            </p:stCondLst>
                            <p:childTnLst>
                              <p:par>
                                <p:cTn id="93" presetID="22" presetClass="entr" presetSubtype="4" fill="hold" grpId="0" nodeType="afterEffect">
                                  <p:stCondLst>
                                    <p:cond delay="0"/>
                                  </p:stCondLst>
                                  <p:childTnLst>
                                    <p:set>
                                      <p:cBhvr>
                                        <p:cTn id="94" dur="1" fill="hold">
                                          <p:stCondLst>
                                            <p:cond delay="0"/>
                                          </p:stCondLst>
                                        </p:cTn>
                                        <p:tgtEl>
                                          <p:spTgt spid="6">
                                            <p:graphicEl>
                                              <a:dgm id="{8B181597-8359-4C3F-AB3A-0BA7F643367B}"/>
                                            </p:graphicEl>
                                          </p:spTgt>
                                        </p:tgtEl>
                                        <p:attrNameLst>
                                          <p:attrName>style.visibility</p:attrName>
                                        </p:attrNameLst>
                                      </p:cBhvr>
                                      <p:to>
                                        <p:strVal val="visible"/>
                                      </p:to>
                                    </p:set>
                                    <p:animEffect transition="in" filter="wipe(down)">
                                      <p:cBhvr>
                                        <p:cTn id="95" dur="750"/>
                                        <p:tgtEl>
                                          <p:spTgt spid="6">
                                            <p:graphicEl>
                                              <a:dgm id="{8B181597-8359-4C3F-AB3A-0BA7F643367B}"/>
                                            </p:graphicEl>
                                          </p:spTgt>
                                        </p:tgtEl>
                                      </p:cBhvr>
                                    </p:animEffect>
                                  </p:childTnLst>
                                </p:cTn>
                              </p:par>
                            </p:childTnLst>
                          </p:cTn>
                        </p:par>
                        <p:par>
                          <p:cTn id="96" fill="hold">
                            <p:stCondLst>
                              <p:cond delay="26750"/>
                            </p:stCondLst>
                            <p:childTnLst>
                              <p:par>
                                <p:cTn id="97" presetID="22" presetClass="entr" presetSubtype="4" fill="hold" grpId="0" nodeType="afterEffect">
                                  <p:stCondLst>
                                    <p:cond delay="0"/>
                                  </p:stCondLst>
                                  <p:childTnLst>
                                    <p:set>
                                      <p:cBhvr>
                                        <p:cTn id="98" dur="1" fill="hold">
                                          <p:stCondLst>
                                            <p:cond delay="0"/>
                                          </p:stCondLst>
                                        </p:cTn>
                                        <p:tgtEl>
                                          <p:spTgt spid="6">
                                            <p:graphicEl>
                                              <a:dgm id="{5143F4FE-A4E5-4B5F-92D9-5791B66EAFAC}"/>
                                            </p:graphicEl>
                                          </p:spTgt>
                                        </p:tgtEl>
                                        <p:attrNameLst>
                                          <p:attrName>style.visibility</p:attrName>
                                        </p:attrNameLst>
                                      </p:cBhvr>
                                      <p:to>
                                        <p:strVal val="visible"/>
                                      </p:to>
                                    </p:set>
                                    <p:animEffect transition="in" filter="wipe(down)">
                                      <p:cBhvr>
                                        <p:cTn id="99" dur="750"/>
                                        <p:tgtEl>
                                          <p:spTgt spid="6">
                                            <p:graphicEl>
                                              <a:dgm id="{5143F4FE-A4E5-4B5F-92D9-5791B66EAFAC}"/>
                                            </p:graphicEl>
                                          </p:spTgt>
                                        </p:tgtEl>
                                      </p:cBhvr>
                                    </p:animEffect>
                                  </p:childTnLst>
                                </p:cTn>
                              </p:par>
                            </p:childTnLst>
                          </p:cTn>
                        </p:par>
                        <p:par>
                          <p:cTn id="100" fill="hold">
                            <p:stCondLst>
                              <p:cond delay="27500"/>
                            </p:stCondLst>
                            <p:childTnLst>
                              <p:par>
                                <p:cTn id="101" presetID="22" presetClass="entr" presetSubtype="4" fill="hold" grpId="0" nodeType="afterEffect">
                                  <p:stCondLst>
                                    <p:cond delay="0"/>
                                  </p:stCondLst>
                                  <p:childTnLst>
                                    <p:set>
                                      <p:cBhvr>
                                        <p:cTn id="102" dur="1" fill="hold">
                                          <p:stCondLst>
                                            <p:cond delay="0"/>
                                          </p:stCondLst>
                                        </p:cTn>
                                        <p:tgtEl>
                                          <p:spTgt spid="6">
                                            <p:graphicEl>
                                              <a:dgm id="{01FEC3FF-843B-4686-8245-162E7623E605}"/>
                                            </p:graphicEl>
                                          </p:spTgt>
                                        </p:tgtEl>
                                        <p:attrNameLst>
                                          <p:attrName>style.visibility</p:attrName>
                                        </p:attrNameLst>
                                      </p:cBhvr>
                                      <p:to>
                                        <p:strVal val="visible"/>
                                      </p:to>
                                    </p:set>
                                    <p:animEffect transition="in" filter="wipe(down)">
                                      <p:cBhvr>
                                        <p:cTn id="103" dur="750"/>
                                        <p:tgtEl>
                                          <p:spTgt spid="6">
                                            <p:graphicEl>
                                              <a:dgm id="{01FEC3FF-843B-4686-8245-162E7623E605}"/>
                                            </p:graphicEl>
                                          </p:spTgt>
                                        </p:tgtEl>
                                      </p:cBhvr>
                                    </p:animEffect>
                                  </p:childTnLst>
                                </p:cTn>
                              </p:par>
                            </p:childTnLst>
                          </p:cTn>
                        </p:par>
                        <p:par>
                          <p:cTn id="104" fill="hold">
                            <p:stCondLst>
                              <p:cond delay="28250"/>
                            </p:stCondLst>
                            <p:childTnLst>
                              <p:par>
                                <p:cTn id="105" presetID="22" presetClass="entr" presetSubtype="4" fill="hold" grpId="0" nodeType="afterEffect">
                                  <p:stCondLst>
                                    <p:cond delay="0"/>
                                  </p:stCondLst>
                                  <p:childTnLst>
                                    <p:set>
                                      <p:cBhvr>
                                        <p:cTn id="106" dur="1" fill="hold">
                                          <p:stCondLst>
                                            <p:cond delay="0"/>
                                          </p:stCondLst>
                                        </p:cTn>
                                        <p:tgtEl>
                                          <p:spTgt spid="6">
                                            <p:graphicEl>
                                              <a:dgm id="{C844781F-7E18-42F5-9A55-CB5955C1EEB8}"/>
                                            </p:graphicEl>
                                          </p:spTgt>
                                        </p:tgtEl>
                                        <p:attrNameLst>
                                          <p:attrName>style.visibility</p:attrName>
                                        </p:attrNameLst>
                                      </p:cBhvr>
                                      <p:to>
                                        <p:strVal val="visible"/>
                                      </p:to>
                                    </p:set>
                                    <p:animEffect transition="in" filter="wipe(down)">
                                      <p:cBhvr>
                                        <p:cTn id="107" dur="750"/>
                                        <p:tgtEl>
                                          <p:spTgt spid="6">
                                            <p:graphicEl>
                                              <a:dgm id="{C844781F-7E18-42F5-9A55-CB5955C1EEB8}"/>
                                            </p:graphicEl>
                                          </p:spTgt>
                                        </p:tgtEl>
                                      </p:cBhvr>
                                    </p:animEffect>
                                  </p:childTnLst>
                                </p:cTn>
                              </p:par>
                            </p:childTnLst>
                          </p:cTn>
                        </p:par>
                        <p:par>
                          <p:cTn id="108" fill="hold">
                            <p:stCondLst>
                              <p:cond delay="29000"/>
                            </p:stCondLst>
                            <p:childTnLst>
                              <p:par>
                                <p:cTn id="109" presetID="22" presetClass="entr" presetSubtype="4" fill="hold" grpId="0" nodeType="afterEffect">
                                  <p:stCondLst>
                                    <p:cond delay="0"/>
                                  </p:stCondLst>
                                  <p:childTnLst>
                                    <p:set>
                                      <p:cBhvr>
                                        <p:cTn id="110" dur="1" fill="hold">
                                          <p:stCondLst>
                                            <p:cond delay="0"/>
                                          </p:stCondLst>
                                        </p:cTn>
                                        <p:tgtEl>
                                          <p:spTgt spid="6">
                                            <p:graphicEl>
                                              <a:dgm id="{7120BA4D-8690-43BC-BF95-474F02746979}"/>
                                            </p:graphicEl>
                                          </p:spTgt>
                                        </p:tgtEl>
                                        <p:attrNameLst>
                                          <p:attrName>style.visibility</p:attrName>
                                        </p:attrNameLst>
                                      </p:cBhvr>
                                      <p:to>
                                        <p:strVal val="visible"/>
                                      </p:to>
                                    </p:set>
                                    <p:animEffect transition="in" filter="wipe(down)">
                                      <p:cBhvr>
                                        <p:cTn id="111" dur="750"/>
                                        <p:tgtEl>
                                          <p:spTgt spid="6">
                                            <p:graphicEl>
                                              <a:dgm id="{7120BA4D-8690-43BC-BF95-474F02746979}"/>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4" grpId="0">
        <p:bldSub>
          <a:bldDgm bld="one"/>
        </p:bldSub>
      </p:bldGraphic>
      <p:bldGraphic spid="6" grpId="0">
        <p:bldSub>
          <a:bldDgm bld="one"/>
        </p:bldSub>
      </p:bldGraphic>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close up of a logo&#10;&#10;Description generated with very high confidence">
            <a:extLst>
              <a:ext uri="{FF2B5EF4-FFF2-40B4-BE49-F238E27FC236}">
                <a16:creationId xmlns:a16="http://schemas.microsoft.com/office/drawing/2014/main" id="{6E0A31F2-5215-40A8-998F-3B1FCACDCE0A}"/>
              </a:ext>
            </a:extLst>
          </p:cNvPr>
          <p:cNvPicPr>
            <a:picLocks noChangeAspect="1"/>
          </p:cNvPicPr>
          <p:nvPr/>
        </p:nvPicPr>
        <p:blipFill rotWithShape="1">
          <a:blip r:embed="rId2">
            <a:extLst>
              <a:ext uri="{28A0092B-C50C-407E-A947-70E740481C1C}">
                <a14:useLocalDpi xmlns:a14="http://schemas.microsoft.com/office/drawing/2010/main" val="0"/>
              </a:ext>
            </a:extLst>
          </a:blip>
          <a:srcRect l="26058" r="30819"/>
          <a:stretch/>
        </p:blipFill>
        <p:spPr>
          <a:xfrm>
            <a:off x="20" y="10"/>
            <a:ext cx="4668233" cy="6857990"/>
          </a:xfrm>
          <a:prstGeom prst="rect">
            <a:avLst/>
          </a:prstGeom>
        </p:spPr>
      </p:pic>
      <p:grpSp>
        <p:nvGrpSpPr>
          <p:cNvPr id="10" name="Group 9">
            <a:extLst>
              <a:ext uri="{FF2B5EF4-FFF2-40B4-BE49-F238E27FC236}">
                <a16:creationId xmlns:a16="http://schemas.microsoft.com/office/drawing/2014/main" id="{B425EA03-D3F3-40BC-80FD-999E84AB6647}"/>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flipV="1">
            <a:off x="973338" y="0"/>
            <a:ext cx="11218662" cy="6858000"/>
            <a:chOff x="0" y="0"/>
            <a:chExt cx="11218662" cy="6858000"/>
          </a:xfrm>
        </p:grpSpPr>
        <p:sp>
          <p:nvSpPr>
            <p:cNvPr id="11" name="Freeform 28">
              <a:extLst>
                <a:ext uri="{FF2B5EF4-FFF2-40B4-BE49-F238E27FC236}">
                  <a16:creationId xmlns:a16="http://schemas.microsoft.com/office/drawing/2014/main" id="{2B70B725-07B0-4EB9-A2D7-AE7B6CFFED37}"/>
                </a:ext>
              </a:extLst>
            </p:cNvPr>
            <p:cNvSpPr/>
            <p:nvPr>
              <p:extLst>
                <p:ext uri="{386F3935-93C4-4BCD-93E2-E3B085C9AB24}">
                  <p16:designElem xmlns:p16="http://schemas.microsoft.com/office/powerpoint/2015/main" val="1"/>
                </p:ext>
              </p:extLst>
            </p:nvPr>
          </p:nvSpPr>
          <p:spPr>
            <a:xfrm>
              <a:off x="1" y="0"/>
              <a:ext cx="11218661" cy="6858000"/>
            </a:xfrm>
            <a:custGeom>
              <a:avLst/>
              <a:gdLst>
                <a:gd name="connsiteX0" fmla="*/ 0 w 11218661"/>
                <a:gd name="connsiteY0" fmla="*/ 0 h 6858000"/>
                <a:gd name="connsiteX1" fmla="*/ 8042507 w 11218661"/>
                <a:gd name="connsiteY1" fmla="*/ 0 h 6858000"/>
                <a:gd name="connsiteX2" fmla="*/ 11218661 w 11218661"/>
                <a:gd name="connsiteY2" fmla="*/ 6858000 h 6858000"/>
                <a:gd name="connsiteX3" fmla="*/ 0 w 1121866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218661" h="6858000">
                  <a:moveTo>
                    <a:pt x="0" y="0"/>
                  </a:moveTo>
                  <a:lnTo>
                    <a:pt x="8042507" y="0"/>
                  </a:lnTo>
                  <a:lnTo>
                    <a:pt x="11218661" y="6858000"/>
                  </a:lnTo>
                  <a:lnTo>
                    <a:pt x="0" y="6858000"/>
                  </a:lnTo>
                  <a:close/>
                </a:path>
              </a:pathLst>
            </a:custGeom>
            <a:solidFill>
              <a:schemeClr val="tx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26">
              <a:extLst>
                <a:ext uri="{FF2B5EF4-FFF2-40B4-BE49-F238E27FC236}">
                  <a16:creationId xmlns:a16="http://schemas.microsoft.com/office/drawing/2014/main" id="{5B2C47C6-EA4D-46C3-8760-73C091352963}"/>
                </a:ext>
              </a:extLst>
            </p:cNvPr>
            <p:cNvSpPr/>
            <p:nvPr>
              <p:extLst>
                <p:ext uri="{386F3935-93C4-4BCD-93E2-E3B085C9AB24}">
                  <p16:designElem xmlns:p16="http://schemas.microsoft.com/office/powerpoint/2015/main" val="1"/>
                </p:ext>
              </p:extLst>
            </p:nvPr>
          </p:nvSpPr>
          <p:spPr>
            <a:xfrm>
              <a:off x="0" y="0"/>
              <a:ext cx="10771752" cy="6858000"/>
            </a:xfrm>
            <a:custGeom>
              <a:avLst/>
              <a:gdLst>
                <a:gd name="connsiteX0" fmla="*/ 0 w 10771752"/>
                <a:gd name="connsiteY0" fmla="*/ 0 h 6858000"/>
                <a:gd name="connsiteX1" fmla="*/ 7595598 w 10771752"/>
                <a:gd name="connsiteY1" fmla="*/ 0 h 6858000"/>
                <a:gd name="connsiteX2" fmla="*/ 10771752 w 10771752"/>
                <a:gd name="connsiteY2" fmla="*/ 6858000 h 6858000"/>
                <a:gd name="connsiteX3" fmla="*/ 0 w 1077175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771752" h="6858000">
                  <a:moveTo>
                    <a:pt x="0" y="0"/>
                  </a:moveTo>
                  <a:lnTo>
                    <a:pt x="7595598" y="0"/>
                  </a:lnTo>
                  <a:lnTo>
                    <a:pt x="10771752" y="6858000"/>
                  </a:lnTo>
                  <a:lnTo>
                    <a:pt x="0" y="6858000"/>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BD7A136F-8103-49AB-84CC-244EFF5CAFC9}"/>
              </a:ext>
            </a:extLst>
          </p:cNvPr>
          <p:cNvSpPr>
            <a:spLocks noGrp="1"/>
          </p:cNvSpPr>
          <p:nvPr>
            <p:ph type="title"/>
          </p:nvPr>
        </p:nvSpPr>
        <p:spPr>
          <a:xfrm>
            <a:off x="4384039" y="365125"/>
            <a:ext cx="7164493" cy="1325563"/>
          </a:xfrm>
        </p:spPr>
        <p:txBody>
          <a:bodyPr>
            <a:normAutofit/>
          </a:bodyPr>
          <a:lstStyle/>
          <a:p>
            <a:r>
              <a:rPr lang="en-IN" dirty="0">
                <a:solidFill>
                  <a:schemeClr val="bg1"/>
                </a:solidFill>
                <a:effectLst>
                  <a:outerShdw blurRad="38100" dist="38100" dir="2700000" algn="tl">
                    <a:srgbClr val="000000">
                      <a:alpha val="43137"/>
                    </a:srgbClr>
                  </a:outerShdw>
                </a:effectLst>
                <a:latin typeface="Poiret One" panose="02000000000000000000" pitchFamily="2" charset="0"/>
              </a:rPr>
              <a:t>More Of GHASH</a:t>
            </a:r>
          </a:p>
        </p:txBody>
      </p:sp>
      <p:sp>
        <p:nvSpPr>
          <p:cNvPr id="3" name="Content Placeholder 2">
            <a:extLst>
              <a:ext uri="{FF2B5EF4-FFF2-40B4-BE49-F238E27FC236}">
                <a16:creationId xmlns:a16="http://schemas.microsoft.com/office/drawing/2014/main" id="{047FCC3C-0ED2-4BF3-A686-6B25E5597F97}"/>
              </a:ext>
            </a:extLst>
          </p:cNvPr>
          <p:cNvSpPr>
            <a:spLocks noGrp="1"/>
          </p:cNvSpPr>
          <p:nvPr>
            <p:ph idx="1"/>
          </p:nvPr>
        </p:nvSpPr>
        <p:spPr>
          <a:xfrm>
            <a:off x="4387515" y="2022601"/>
            <a:ext cx="7161017" cy="4154361"/>
          </a:xfrm>
        </p:spPr>
        <p:txBody>
          <a:bodyPr>
            <a:normAutofit/>
          </a:bodyPr>
          <a:lstStyle/>
          <a:p>
            <a:r>
              <a:rPr lang="en-IN" sz="2000" dirty="0">
                <a:solidFill>
                  <a:schemeClr val="bg1"/>
                </a:solidFill>
                <a:latin typeface="Poiret One" panose="02000000000000000000" pitchFamily="2" charset="0"/>
              </a:rPr>
              <a:t>GHASH is a Software As A Service (</a:t>
            </a:r>
            <a:r>
              <a:rPr lang="en-IN" sz="2000" dirty="0" err="1">
                <a:solidFill>
                  <a:schemeClr val="bg1"/>
                </a:solidFill>
                <a:latin typeface="Poiret One" panose="02000000000000000000" pitchFamily="2" charset="0"/>
              </a:rPr>
              <a:t>Saas</a:t>
            </a:r>
            <a:r>
              <a:rPr lang="en-IN" sz="2000" dirty="0">
                <a:solidFill>
                  <a:schemeClr val="bg1"/>
                </a:solidFill>
                <a:latin typeface="Poiret One" panose="02000000000000000000" pitchFamily="2" charset="0"/>
              </a:rPr>
              <a:t>) .</a:t>
            </a:r>
          </a:p>
          <a:p>
            <a:r>
              <a:rPr lang="en-IN" sz="2000" dirty="0">
                <a:solidFill>
                  <a:schemeClr val="bg1"/>
                </a:solidFill>
                <a:latin typeface="Poiret One" panose="02000000000000000000" pitchFamily="2" charset="0"/>
              </a:rPr>
              <a:t>There are 5 types of passwords that it generates .</a:t>
            </a:r>
          </a:p>
          <a:p>
            <a:r>
              <a:rPr lang="en-IN" sz="2000" dirty="0">
                <a:solidFill>
                  <a:schemeClr val="bg1"/>
                </a:solidFill>
                <a:latin typeface="Poiret One" panose="02000000000000000000" pitchFamily="2" charset="0"/>
              </a:rPr>
              <a:t>Each password category has its own set of security guidelines .</a:t>
            </a:r>
          </a:p>
          <a:p>
            <a:r>
              <a:rPr lang="en-IN" sz="2000" dirty="0">
                <a:solidFill>
                  <a:schemeClr val="bg1"/>
                </a:solidFill>
                <a:latin typeface="Poiret One" panose="02000000000000000000" pitchFamily="2" charset="0"/>
              </a:rPr>
              <a:t>The software itself is free but the passwords are not .</a:t>
            </a:r>
          </a:p>
          <a:p>
            <a:r>
              <a:rPr lang="en-IN" sz="2000" dirty="0">
                <a:solidFill>
                  <a:schemeClr val="bg1"/>
                </a:solidFill>
                <a:latin typeface="Poiret One" panose="02000000000000000000" pitchFamily="2" charset="0"/>
              </a:rPr>
              <a:t>The password generated cannot be copied(Ctrl + c) .</a:t>
            </a:r>
          </a:p>
          <a:p>
            <a:r>
              <a:rPr lang="en-IN" sz="2000" dirty="0">
                <a:solidFill>
                  <a:schemeClr val="bg1"/>
                </a:solidFill>
                <a:latin typeface="Poiret One" panose="02000000000000000000" pitchFamily="2" charset="0"/>
              </a:rPr>
              <a:t>There’s a dedicated button which copies the password and you can paste that in the required field .</a:t>
            </a:r>
          </a:p>
          <a:p>
            <a:r>
              <a:rPr lang="en-IN" sz="2000" dirty="0">
                <a:solidFill>
                  <a:schemeClr val="bg1"/>
                </a:solidFill>
                <a:latin typeface="Poiret One" panose="02000000000000000000" pitchFamily="2" charset="0"/>
              </a:rPr>
              <a:t>The passwords are stored after the passwords are encrypted .</a:t>
            </a:r>
          </a:p>
          <a:p>
            <a:r>
              <a:rPr lang="en-IN" sz="2000" dirty="0">
                <a:solidFill>
                  <a:schemeClr val="bg1"/>
                </a:solidFill>
                <a:latin typeface="Poiret One" panose="02000000000000000000" pitchFamily="2" charset="0"/>
              </a:rPr>
              <a:t>When the copy button is clicked a function is triggered which decrypts the password and then it is copied to your clipboard temporarily till it is pasted somewhere else .  </a:t>
            </a:r>
          </a:p>
        </p:txBody>
      </p:sp>
    </p:spTree>
    <p:extLst>
      <p:ext uri="{BB962C8B-B14F-4D97-AF65-F5344CB8AC3E}">
        <p14:creationId xmlns:p14="http://schemas.microsoft.com/office/powerpoint/2010/main" val="3523507744"/>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250"/>
                                        <p:tgtEl>
                                          <p:spTgt spid="2"/>
                                        </p:tgtEl>
                                      </p:cBhvr>
                                    </p:animEffect>
                                  </p:childTnLst>
                                </p:cTn>
                              </p:par>
                            </p:childTnLst>
                          </p:cTn>
                        </p:par>
                        <p:par>
                          <p:cTn id="8" fill="hold">
                            <p:stCondLst>
                              <p:cond delay="2250"/>
                            </p:stCondLst>
                            <p:childTnLst>
                              <p:par>
                                <p:cTn id="9" presetID="42" presetClass="entr" presetSubtype="0" fill="hold"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1000"/>
                                        <p:tgtEl>
                                          <p:spTgt spid="3">
                                            <p:txEl>
                                              <p:pRg st="0" end="0"/>
                                            </p:txEl>
                                          </p:spTgt>
                                        </p:tgtEl>
                                      </p:cBhvr>
                                    </p:animEffect>
                                    <p:anim calcmode="lin" valueType="num">
                                      <p:cBhvr>
                                        <p:cTn id="12"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3"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par>
                          <p:cTn id="14" fill="hold">
                            <p:stCondLst>
                              <p:cond delay="3250"/>
                            </p:stCondLst>
                            <p:childTnLst>
                              <p:par>
                                <p:cTn id="15" presetID="42" presetClass="entr" presetSubtype="0" fill="hold" nodeType="after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1000"/>
                                        <p:tgtEl>
                                          <p:spTgt spid="3">
                                            <p:txEl>
                                              <p:pRg st="1" end="1"/>
                                            </p:txEl>
                                          </p:spTgt>
                                        </p:tgtEl>
                                      </p:cBhvr>
                                    </p:animEffect>
                                    <p:anim calcmode="lin" valueType="num">
                                      <p:cBhvr>
                                        <p:cTn id="18"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par>
                          <p:cTn id="20" fill="hold">
                            <p:stCondLst>
                              <p:cond delay="4250"/>
                            </p:stCondLst>
                            <p:childTnLst>
                              <p:par>
                                <p:cTn id="21" presetID="42" presetClass="entr" presetSubtype="0" fill="hold" nodeType="after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Effect transition="in" filter="fade">
                                      <p:cBhvr>
                                        <p:cTn id="23" dur="1000"/>
                                        <p:tgtEl>
                                          <p:spTgt spid="3">
                                            <p:txEl>
                                              <p:pRg st="2" end="2"/>
                                            </p:txEl>
                                          </p:spTgt>
                                        </p:tgtEl>
                                      </p:cBhvr>
                                    </p:animEffect>
                                    <p:anim calcmode="lin" valueType="num">
                                      <p:cBhvr>
                                        <p:cTn id="24"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5"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par>
                          <p:cTn id="26" fill="hold">
                            <p:stCondLst>
                              <p:cond delay="5250"/>
                            </p:stCondLst>
                            <p:childTnLst>
                              <p:par>
                                <p:cTn id="27" presetID="42" presetClass="entr" presetSubtype="0" fill="hold" nodeType="after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animEffect transition="in" filter="fade">
                                      <p:cBhvr>
                                        <p:cTn id="29" dur="1000"/>
                                        <p:tgtEl>
                                          <p:spTgt spid="3">
                                            <p:txEl>
                                              <p:pRg st="3" end="3"/>
                                            </p:txEl>
                                          </p:spTgt>
                                        </p:tgtEl>
                                      </p:cBhvr>
                                    </p:animEffect>
                                    <p:anim calcmode="lin" valueType="num">
                                      <p:cBhvr>
                                        <p:cTn id="30"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1"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par>
                          <p:cTn id="32" fill="hold">
                            <p:stCondLst>
                              <p:cond delay="6250"/>
                            </p:stCondLst>
                            <p:childTnLst>
                              <p:par>
                                <p:cTn id="33" presetID="42" presetClass="entr" presetSubtype="0" fill="hold" nodeType="after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par>
                          <p:cTn id="38" fill="hold">
                            <p:stCondLst>
                              <p:cond delay="7250"/>
                            </p:stCondLst>
                            <p:childTnLst>
                              <p:par>
                                <p:cTn id="39" presetID="42" presetClass="entr" presetSubtype="0" fill="hold" nodeType="afterEffect">
                                  <p:stCondLst>
                                    <p:cond delay="0"/>
                                  </p:stCondLst>
                                  <p:childTnLst>
                                    <p:set>
                                      <p:cBhvr>
                                        <p:cTn id="40" dur="1" fill="hold">
                                          <p:stCondLst>
                                            <p:cond delay="0"/>
                                          </p:stCondLst>
                                        </p:cTn>
                                        <p:tgtEl>
                                          <p:spTgt spid="3">
                                            <p:txEl>
                                              <p:pRg st="5" end="5"/>
                                            </p:txEl>
                                          </p:spTgt>
                                        </p:tgtEl>
                                        <p:attrNameLst>
                                          <p:attrName>style.visibility</p:attrName>
                                        </p:attrNameLst>
                                      </p:cBhvr>
                                      <p:to>
                                        <p:strVal val="visible"/>
                                      </p:to>
                                    </p:set>
                                    <p:animEffect transition="in" filter="fade">
                                      <p:cBhvr>
                                        <p:cTn id="41" dur="1000"/>
                                        <p:tgtEl>
                                          <p:spTgt spid="3">
                                            <p:txEl>
                                              <p:pRg st="5" end="5"/>
                                            </p:txEl>
                                          </p:spTgt>
                                        </p:tgtEl>
                                      </p:cBhvr>
                                    </p:animEffect>
                                    <p:anim calcmode="lin" valueType="num">
                                      <p:cBhvr>
                                        <p:cTn id="42"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3"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par>
                          <p:cTn id="44" fill="hold">
                            <p:stCondLst>
                              <p:cond delay="8250"/>
                            </p:stCondLst>
                            <p:childTnLst>
                              <p:par>
                                <p:cTn id="45" presetID="42" presetClass="entr" presetSubtype="0" fill="hold" nodeType="afterEffect">
                                  <p:stCondLst>
                                    <p:cond delay="0"/>
                                  </p:stCondLst>
                                  <p:childTnLst>
                                    <p:set>
                                      <p:cBhvr>
                                        <p:cTn id="46" dur="1" fill="hold">
                                          <p:stCondLst>
                                            <p:cond delay="0"/>
                                          </p:stCondLst>
                                        </p:cTn>
                                        <p:tgtEl>
                                          <p:spTgt spid="3">
                                            <p:txEl>
                                              <p:pRg st="6" end="6"/>
                                            </p:txEl>
                                          </p:spTgt>
                                        </p:tgtEl>
                                        <p:attrNameLst>
                                          <p:attrName>style.visibility</p:attrName>
                                        </p:attrNameLst>
                                      </p:cBhvr>
                                      <p:to>
                                        <p:strVal val="visible"/>
                                      </p:to>
                                    </p:set>
                                    <p:animEffect transition="in" filter="fade">
                                      <p:cBhvr>
                                        <p:cTn id="47" dur="1000"/>
                                        <p:tgtEl>
                                          <p:spTgt spid="3">
                                            <p:txEl>
                                              <p:pRg st="6" end="6"/>
                                            </p:txEl>
                                          </p:spTgt>
                                        </p:tgtEl>
                                      </p:cBhvr>
                                    </p:animEffect>
                                    <p:anim calcmode="lin" valueType="num">
                                      <p:cBhvr>
                                        <p:cTn id="48"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49"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par>
                          <p:cTn id="50" fill="hold">
                            <p:stCondLst>
                              <p:cond delay="9250"/>
                            </p:stCondLst>
                            <p:childTnLst>
                              <p:par>
                                <p:cTn id="51" presetID="42" presetClass="entr" presetSubtype="0" fill="hold" nodeType="afterEffect">
                                  <p:stCondLst>
                                    <p:cond delay="0"/>
                                  </p:stCondLst>
                                  <p:childTnLst>
                                    <p:set>
                                      <p:cBhvr>
                                        <p:cTn id="52" dur="1" fill="hold">
                                          <p:stCondLst>
                                            <p:cond delay="0"/>
                                          </p:stCondLst>
                                        </p:cTn>
                                        <p:tgtEl>
                                          <p:spTgt spid="3">
                                            <p:txEl>
                                              <p:pRg st="7" end="7"/>
                                            </p:txEl>
                                          </p:spTgt>
                                        </p:tgtEl>
                                        <p:attrNameLst>
                                          <p:attrName>style.visibility</p:attrName>
                                        </p:attrNameLst>
                                      </p:cBhvr>
                                      <p:to>
                                        <p:strVal val="visible"/>
                                      </p:to>
                                    </p:set>
                                    <p:animEffect transition="in" filter="fade">
                                      <p:cBhvr>
                                        <p:cTn id="53" dur="1000"/>
                                        <p:tgtEl>
                                          <p:spTgt spid="3">
                                            <p:txEl>
                                              <p:pRg st="7" end="7"/>
                                            </p:txEl>
                                          </p:spTgt>
                                        </p:tgtEl>
                                      </p:cBhvr>
                                    </p:animEffect>
                                    <p:anim calcmode="lin" valueType="num">
                                      <p:cBhvr>
                                        <p:cTn id="54"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55"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picture containing object, indoor, bathroom, wall&#10;&#10;Description generated with very high confidence">
            <a:extLst>
              <a:ext uri="{FF2B5EF4-FFF2-40B4-BE49-F238E27FC236}">
                <a16:creationId xmlns:a16="http://schemas.microsoft.com/office/drawing/2014/main" id="{B94BC6F8-35FA-41E9-A7C2-BA50146A9F1E}"/>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6644" r="9090" b="35792"/>
          <a:stretch/>
        </p:blipFill>
        <p:spPr>
          <a:xfrm>
            <a:off x="4818888" y="10"/>
            <a:ext cx="7373112" cy="6857989"/>
          </a:xfrm>
          <a:prstGeom prst="rect">
            <a:avLst/>
          </a:prstGeom>
        </p:spPr>
      </p:pic>
      <p:sp>
        <p:nvSpPr>
          <p:cNvPr id="10" name="Freeform 8">
            <a:extLst>
              <a:ext uri="{FF2B5EF4-FFF2-40B4-BE49-F238E27FC236}">
                <a16:creationId xmlns:a16="http://schemas.microsoft.com/office/drawing/2014/main" id="{9225B0D8-E56E-4ACC-A464-81F4062765CC}"/>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1" y="-479"/>
            <a:ext cx="9468701" cy="6858478"/>
          </a:xfrm>
          <a:custGeom>
            <a:avLst/>
            <a:gdLst>
              <a:gd name="connsiteX0" fmla="*/ 0 w 8078051"/>
              <a:gd name="connsiteY0" fmla="*/ 0 h 5829300"/>
              <a:gd name="connsiteX1" fmla="*/ 4453793 w 8078051"/>
              <a:gd name="connsiteY1" fmla="*/ 0 h 5829300"/>
              <a:gd name="connsiteX2" fmla="*/ 5363426 w 8078051"/>
              <a:gd name="connsiteY2" fmla="*/ 0 h 5829300"/>
              <a:gd name="connsiteX3" fmla="*/ 5368184 w 8078051"/>
              <a:gd name="connsiteY3" fmla="*/ 0 h 5829300"/>
              <a:gd name="connsiteX4" fmla="*/ 8078051 w 8078051"/>
              <a:gd name="connsiteY4" fmla="*/ 5829300 h 5829300"/>
              <a:gd name="connsiteX5" fmla="*/ 1743926 w 8078051"/>
              <a:gd name="connsiteY5" fmla="*/ 5829300 h 5829300"/>
              <a:gd name="connsiteX6" fmla="*/ 1744148 w 8078051"/>
              <a:gd name="connsiteY6" fmla="*/ 5828822 h 5829300"/>
              <a:gd name="connsiteX7" fmla="*/ 0 w 8078051"/>
              <a:gd name="connsiteY7" fmla="*/ 5828822 h 582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78051" h="5829300">
                <a:moveTo>
                  <a:pt x="0" y="0"/>
                </a:moveTo>
                <a:lnTo>
                  <a:pt x="4453793" y="0"/>
                </a:lnTo>
                <a:lnTo>
                  <a:pt x="5363426" y="0"/>
                </a:lnTo>
                <a:lnTo>
                  <a:pt x="5368184" y="0"/>
                </a:lnTo>
                <a:lnTo>
                  <a:pt x="8078051" y="5829300"/>
                </a:lnTo>
                <a:lnTo>
                  <a:pt x="1743926" y="5829300"/>
                </a:lnTo>
                <a:lnTo>
                  <a:pt x="1744148" y="5828822"/>
                </a:lnTo>
                <a:lnTo>
                  <a:pt x="0" y="5828822"/>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a:extLst>
              <a:ext uri="{FF2B5EF4-FFF2-40B4-BE49-F238E27FC236}">
                <a16:creationId xmlns:a16="http://schemas.microsoft.com/office/drawing/2014/main" id="{8F5D1B28-3976-4367-807C-CAD629CDD838}"/>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2" y="-479"/>
            <a:ext cx="8078052" cy="6858478"/>
          </a:xfrm>
          <a:custGeom>
            <a:avLst/>
            <a:gdLst>
              <a:gd name="connsiteX0" fmla="*/ 0 w 8078052"/>
              <a:gd name="connsiteY0" fmla="*/ 0 h 6858478"/>
              <a:gd name="connsiteX1" fmla="*/ 3829872 w 8078052"/>
              <a:gd name="connsiteY1" fmla="*/ 0 h 6858478"/>
              <a:gd name="connsiteX2" fmla="*/ 4896100 w 8078052"/>
              <a:gd name="connsiteY2" fmla="*/ 0 h 6858478"/>
              <a:gd name="connsiteX3" fmla="*/ 4901677 w 8078052"/>
              <a:gd name="connsiteY3" fmla="*/ 0 h 6858478"/>
              <a:gd name="connsiteX4" fmla="*/ 8078052 w 8078052"/>
              <a:gd name="connsiteY4" fmla="*/ 6858478 h 6858478"/>
              <a:gd name="connsiteX5" fmla="*/ 653497 w 8078052"/>
              <a:gd name="connsiteY5" fmla="*/ 6858478 h 6858478"/>
              <a:gd name="connsiteX6" fmla="*/ 653757 w 8078052"/>
              <a:gd name="connsiteY6" fmla="*/ 6857916 h 6858478"/>
              <a:gd name="connsiteX7" fmla="*/ 0 w 8078052"/>
              <a:gd name="connsiteY7" fmla="*/ 6857916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78052" h="6858478">
                <a:moveTo>
                  <a:pt x="0" y="0"/>
                </a:moveTo>
                <a:lnTo>
                  <a:pt x="3829872" y="0"/>
                </a:lnTo>
                <a:lnTo>
                  <a:pt x="4896100" y="0"/>
                </a:lnTo>
                <a:lnTo>
                  <a:pt x="4901677" y="0"/>
                </a:lnTo>
                <a:lnTo>
                  <a:pt x="8078052" y="6858478"/>
                </a:lnTo>
                <a:lnTo>
                  <a:pt x="653497" y="6858478"/>
                </a:lnTo>
                <a:lnTo>
                  <a:pt x="653757" y="6857916"/>
                </a:lnTo>
                <a:lnTo>
                  <a:pt x="0" y="6857916"/>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1388F47-BB18-40C4-9B80-9C14D0593F63}"/>
              </a:ext>
            </a:extLst>
          </p:cNvPr>
          <p:cNvSpPr>
            <a:spLocks noGrp="1"/>
          </p:cNvSpPr>
          <p:nvPr>
            <p:ph type="title"/>
          </p:nvPr>
        </p:nvSpPr>
        <p:spPr>
          <a:xfrm>
            <a:off x="0" y="942974"/>
            <a:ext cx="5058370" cy="1686867"/>
          </a:xfrm>
        </p:spPr>
        <p:txBody>
          <a:bodyPr vert="horz" lIns="91440" tIns="45720" rIns="91440" bIns="45720" rtlCol="0" anchor="t">
            <a:normAutofit/>
          </a:bodyPr>
          <a:lstStyle/>
          <a:p>
            <a:r>
              <a:rPr lang="en-US" sz="5400" dirty="0">
                <a:effectLst>
                  <a:outerShdw blurRad="38100" dist="38100" dir="2700000" algn="tl">
                    <a:srgbClr val="000000">
                      <a:alpha val="43137"/>
                    </a:srgbClr>
                  </a:outerShdw>
                </a:effectLst>
                <a:latin typeface="Poiret One" panose="02000000000000000000" pitchFamily="2" charset="0"/>
              </a:rPr>
              <a:t>Some More Points</a:t>
            </a:r>
          </a:p>
        </p:txBody>
      </p:sp>
      <p:sp>
        <p:nvSpPr>
          <p:cNvPr id="6" name="TextBox 5">
            <a:extLst>
              <a:ext uri="{FF2B5EF4-FFF2-40B4-BE49-F238E27FC236}">
                <a16:creationId xmlns:a16="http://schemas.microsoft.com/office/drawing/2014/main" id="{1894ECD4-21A7-46CF-949C-AC8F98175B77}"/>
              </a:ext>
            </a:extLst>
          </p:cNvPr>
          <p:cNvSpPr txBox="1"/>
          <p:nvPr/>
        </p:nvSpPr>
        <p:spPr>
          <a:xfrm>
            <a:off x="64341" y="2629841"/>
            <a:ext cx="4994030" cy="1938992"/>
          </a:xfrm>
          <a:prstGeom prst="rect">
            <a:avLst/>
          </a:prstGeom>
          <a:noFill/>
        </p:spPr>
        <p:txBody>
          <a:bodyPr wrap="square" rtlCol="0">
            <a:spAutoFit/>
          </a:bodyPr>
          <a:lstStyle/>
          <a:p>
            <a:pPr marL="342900" indent="-342900">
              <a:buFont typeface="Arial" panose="020B0604020202020204" pitchFamily="34" charset="0"/>
              <a:buChar char="•"/>
            </a:pPr>
            <a:r>
              <a:rPr lang="en-IN" sz="2000" dirty="0">
                <a:latin typeface="Poiret One" panose="02000000000000000000" pitchFamily="2" charset="0"/>
              </a:rPr>
              <a:t>GHASH needs Internet Connection for working .</a:t>
            </a:r>
          </a:p>
          <a:p>
            <a:pPr marL="342900" indent="-342900">
              <a:buFont typeface="Arial" panose="020B0604020202020204" pitchFamily="34" charset="0"/>
              <a:buChar char="•"/>
            </a:pPr>
            <a:r>
              <a:rPr lang="en-IN" sz="2000" dirty="0">
                <a:latin typeface="Poiret One" panose="02000000000000000000" pitchFamily="2" charset="0"/>
              </a:rPr>
              <a:t>The passwords generated are not added to your GHASH account until and unless you verify yourself through the link sent to you on your email id .</a:t>
            </a:r>
          </a:p>
        </p:txBody>
      </p:sp>
    </p:spTree>
    <p:extLst>
      <p:ext uri="{BB962C8B-B14F-4D97-AF65-F5344CB8AC3E}">
        <p14:creationId xmlns:p14="http://schemas.microsoft.com/office/powerpoint/2010/main" val="2067486629"/>
      </p:ext>
    </p:extLst>
  </p:cSld>
  <p:clrMapOvr>
    <a:overrideClrMapping bg1="dk1" tx1="lt1" bg2="dk2" tx2="lt2" accent1="accent1" accent2="accent2" accent3="accent3" accent4="accent4" accent5="accent5" accent6="accent6" hlink="hlink" folHlink="folHlink"/>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18541A-0AF8-4214-958F-7708363705BA}"/>
              </a:ext>
            </a:extLst>
          </p:cNvPr>
          <p:cNvSpPr>
            <a:spLocks noGrp="1"/>
          </p:cNvSpPr>
          <p:nvPr>
            <p:ph type="title"/>
          </p:nvPr>
        </p:nvSpPr>
        <p:spPr>
          <a:xfrm>
            <a:off x="838200" y="365125"/>
            <a:ext cx="10515600" cy="1325563"/>
          </a:xfrm>
        </p:spPr>
        <p:txBody>
          <a:bodyPr/>
          <a:lstStyle/>
          <a:p>
            <a:r>
              <a:rPr lang="en-IN" dirty="0">
                <a:solidFill>
                  <a:schemeClr val="tx1">
                    <a:lumMod val="75000"/>
                    <a:lumOff val="25000"/>
                  </a:schemeClr>
                </a:solidFill>
                <a:effectLst>
                  <a:outerShdw blurRad="38100" dist="38100" dir="2700000" algn="tl">
                    <a:srgbClr val="000000">
                      <a:alpha val="43137"/>
                    </a:srgbClr>
                  </a:outerShdw>
                </a:effectLst>
                <a:latin typeface="Poiret One" panose="02000000000000000000" pitchFamily="2" charset="0"/>
              </a:rPr>
              <a:t>Current GHASH State</a:t>
            </a:r>
          </a:p>
        </p:txBody>
      </p:sp>
      <p:graphicFrame>
        <p:nvGraphicFramePr>
          <p:cNvPr id="4" name="Content Placeholder 3">
            <a:extLst>
              <a:ext uri="{FF2B5EF4-FFF2-40B4-BE49-F238E27FC236}">
                <a16:creationId xmlns:a16="http://schemas.microsoft.com/office/drawing/2014/main" id="{2B854BF8-5E34-4661-8D61-8200823B9AD7}"/>
              </a:ext>
            </a:extLst>
          </p:cNvPr>
          <p:cNvGraphicFramePr>
            <a:graphicFrameLocks noGrp="1"/>
          </p:cNvGraphicFramePr>
          <p:nvPr>
            <p:ph idx="1"/>
            <p:extLst>
              <p:ext uri="{D42A27DB-BD31-4B8C-83A1-F6EECF244321}">
                <p14:modId xmlns:p14="http://schemas.microsoft.com/office/powerpoint/2010/main" val="1190053066"/>
              </p:ext>
            </p:extLst>
          </p:nvPr>
        </p:nvGraphicFramePr>
        <p:xfrm>
          <a:off x="0" y="745587"/>
          <a:ext cx="12192000" cy="611241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0462571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250"/>
                                        <p:tgtEl>
                                          <p:spTgt spid="2"/>
                                        </p:tgtEl>
                                      </p:cBhvr>
                                    </p:animEffect>
                                  </p:childTnLst>
                                </p:cTn>
                              </p:par>
                            </p:childTnLst>
                          </p:cTn>
                        </p:par>
                        <p:par>
                          <p:cTn id="8" fill="hold">
                            <p:stCondLst>
                              <p:cond delay="2250"/>
                            </p:stCondLst>
                            <p:childTnLst>
                              <p:par>
                                <p:cTn id="9" presetID="21" presetClass="entr" presetSubtype="1" fill="hold" grpId="0" nodeType="afterEffect">
                                  <p:stCondLst>
                                    <p:cond delay="0"/>
                                  </p:stCondLst>
                                  <p:childTnLst>
                                    <p:set>
                                      <p:cBhvr>
                                        <p:cTn id="10" dur="1" fill="hold">
                                          <p:stCondLst>
                                            <p:cond delay="0"/>
                                          </p:stCondLst>
                                        </p:cTn>
                                        <p:tgtEl>
                                          <p:spTgt spid="4">
                                            <p:graphicEl>
                                              <a:dgm id="{2661F295-4B80-43CA-9221-E41AB444452D}"/>
                                            </p:graphicEl>
                                          </p:spTgt>
                                        </p:tgtEl>
                                        <p:attrNameLst>
                                          <p:attrName>style.visibility</p:attrName>
                                        </p:attrNameLst>
                                      </p:cBhvr>
                                      <p:to>
                                        <p:strVal val="visible"/>
                                      </p:to>
                                    </p:set>
                                    <p:animEffect transition="in" filter="wheel(1)">
                                      <p:cBhvr>
                                        <p:cTn id="11" dur="1250"/>
                                        <p:tgtEl>
                                          <p:spTgt spid="4">
                                            <p:graphicEl>
                                              <a:dgm id="{2661F295-4B80-43CA-9221-E41AB444452D}"/>
                                            </p:graphicEl>
                                          </p:spTgt>
                                        </p:tgtEl>
                                      </p:cBhvr>
                                    </p:animEffect>
                                  </p:childTnLst>
                                </p:cTn>
                              </p:par>
                            </p:childTnLst>
                          </p:cTn>
                        </p:par>
                        <p:par>
                          <p:cTn id="12" fill="hold">
                            <p:stCondLst>
                              <p:cond delay="3500"/>
                            </p:stCondLst>
                            <p:childTnLst>
                              <p:par>
                                <p:cTn id="13" presetID="21" presetClass="entr" presetSubtype="1" fill="hold" grpId="0" nodeType="afterEffect">
                                  <p:stCondLst>
                                    <p:cond delay="0"/>
                                  </p:stCondLst>
                                  <p:childTnLst>
                                    <p:set>
                                      <p:cBhvr>
                                        <p:cTn id="14" dur="1" fill="hold">
                                          <p:stCondLst>
                                            <p:cond delay="0"/>
                                          </p:stCondLst>
                                        </p:cTn>
                                        <p:tgtEl>
                                          <p:spTgt spid="4">
                                            <p:graphicEl>
                                              <a:dgm id="{F7AA5066-AEB1-41CD-8E46-747D76E6E16B}"/>
                                            </p:graphicEl>
                                          </p:spTgt>
                                        </p:tgtEl>
                                        <p:attrNameLst>
                                          <p:attrName>style.visibility</p:attrName>
                                        </p:attrNameLst>
                                      </p:cBhvr>
                                      <p:to>
                                        <p:strVal val="visible"/>
                                      </p:to>
                                    </p:set>
                                    <p:animEffect transition="in" filter="wheel(1)">
                                      <p:cBhvr>
                                        <p:cTn id="15" dur="1250"/>
                                        <p:tgtEl>
                                          <p:spTgt spid="4">
                                            <p:graphicEl>
                                              <a:dgm id="{F7AA5066-AEB1-41CD-8E46-747D76E6E16B}"/>
                                            </p:graphicEl>
                                          </p:spTgt>
                                        </p:tgtEl>
                                      </p:cBhvr>
                                    </p:animEffect>
                                  </p:childTnLst>
                                </p:cTn>
                              </p:par>
                            </p:childTnLst>
                          </p:cTn>
                        </p:par>
                        <p:par>
                          <p:cTn id="16" fill="hold">
                            <p:stCondLst>
                              <p:cond delay="4750"/>
                            </p:stCondLst>
                            <p:childTnLst>
                              <p:par>
                                <p:cTn id="17" presetID="21" presetClass="entr" presetSubtype="1" fill="hold" grpId="0" nodeType="afterEffect">
                                  <p:stCondLst>
                                    <p:cond delay="0"/>
                                  </p:stCondLst>
                                  <p:childTnLst>
                                    <p:set>
                                      <p:cBhvr>
                                        <p:cTn id="18" dur="1" fill="hold">
                                          <p:stCondLst>
                                            <p:cond delay="0"/>
                                          </p:stCondLst>
                                        </p:cTn>
                                        <p:tgtEl>
                                          <p:spTgt spid="4">
                                            <p:graphicEl>
                                              <a:dgm id="{13A42BFB-C0FA-4962-BB20-888E3C17CB8C}"/>
                                            </p:graphicEl>
                                          </p:spTgt>
                                        </p:tgtEl>
                                        <p:attrNameLst>
                                          <p:attrName>style.visibility</p:attrName>
                                        </p:attrNameLst>
                                      </p:cBhvr>
                                      <p:to>
                                        <p:strVal val="visible"/>
                                      </p:to>
                                    </p:set>
                                    <p:animEffect transition="in" filter="wheel(1)">
                                      <p:cBhvr>
                                        <p:cTn id="19" dur="1250"/>
                                        <p:tgtEl>
                                          <p:spTgt spid="4">
                                            <p:graphicEl>
                                              <a:dgm id="{13A42BFB-C0FA-4962-BB20-888E3C17CB8C}"/>
                                            </p:graphicEl>
                                          </p:spTgt>
                                        </p:tgtEl>
                                      </p:cBhvr>
                                    </p:animEffect>
                                  </p:childTnLst>
                                </p:cTn>
                              </p:par>
                            </p:childTnLst>
                          </p:cTn>
                        </p:par>
                        <p:par>
                          <p:cTn id="20" fill="hold">
                            <p:stCondLst>
                              <p:cond delay="6000"/>
                            </p:stCondLst>
                            <p:childTnLst>
                              <p:par>
                                <p:cTn id="21" presetID="21" presetClass="entr" presetSubtype="1" fill="hold" grpId="0" nodeType="afterEffect">
                                  <p:stCondLst>
                                    <p:cond delay="0"/>
                                  </p:stCondLst>
                                  <p:childTnLst>
                                    <p:set>
                                      <p:cBhvr>
                                        <p:cTn id="22" dur="1" fill="hold">
                                          <p:stCondLst>
                                            <p:cond delay="0"/>
                                          </p:stCondLst>
                                        </p:cTn>
                                        <p:tgtEl>
                                          <p:spTgt spid="4">
                                            <p:graphicEl>
                                              <a:dgm id="{F68003EF-380E-44F5-9007-1EE81B9ED7A9}"/>
                                            </p:graphicEl>
                                          </p:spTgt>
                                        </p:tgtEl>
                                        <p:attrNameLst>
                                          <p:attrName>style.visibility</p:attrName>
                                        </p:attrNameLst>
                                      </p:cBhvr>
                                      <p:to>
                                        <p:strVal val="visible"/>
                                      </p:to>
                                    </p:set>
                                    <p:animEffect transition="in" filter="wheel(1)">
                                      <p:cBhvr>
                                        <p:cTn id="23" dur="1250"/>
                                        <p:tgtEl>
                                          <p:spTgt spid="4">
                                            <p:graphicEl>
                                              <a:dgm id="{F68003EF-380E-44F5-9007-1EE81B9ED7A9}"/>
                                            </p:graphicEl>
                                          </p:spTgt>
                                        </p:tgtEl>
                                      </p:cBhvr>
                                    </p:animEffect>
                                  </p:childTnLst>
                                </p:cTn>
                              </p:par>
                            </p:childTnLst>
                          </p:cTn>
                        </p:par>
                        <p:par>
                          <p:cTn id="24" fill="hold">
                            <p:stCondLst>
                              <p:cond delay="7250"/>
                            </p:stCondLst>
                            <p:childTnLst>
                              <p:par>
                                <p:cTn id="25" presetID="21" presetClass="entr" presetSubtype="1" fill="hold" grpId="0" nodeType="afterEffect">
                                  <p:stCondLst>
                                    <p:cond delay="0"/>
                                  </p:stCondLst>
                                  <p:childTnLst>
                                    <p:set>
                                      <p:cBhvr>
                                        <p:cTn id="26" dur="1" fill="hold">
                                          <p:stCondLst>
                                            <p:cond delay="0"/>
                                          </p:stCondLst>
                                        </p:cTn>
                                        <p:tgtEl>
                                          <p:spTgt spid="4">
                                            <p:graphicEl>
                                              <a:dgm id="{5281B952-9C5E-45EA-9127-58A988C43D49}"/>
                                            </p:graphicEl>
                                          </p:spTgt>
                                        </p:tgtEl>
                                        <p:attrNameLst>
                                          <p:attrName>style.visibility</p:attrName>
                                        </p:attrNameLst>
                                      </p:cBhvr>
                                      <p:to>
                                        <p:strVal val="visible"/>
                                      </p:to>
                                    </p:set>
                                    <p:animEffect transition="in" filter="wheel(1)">
                                      <p:cBhvr>
                                        <p:cTn id="27" dur="1250"/>
                                        <p:tgtEl>
                                          <p:spTgt spid="4">
                                            <p:graphicEl>
                                              <a:dgm id="{5281B952-9C5E-45EA-9127-58A988C43D49}"/>
                                            </p:graphicEl>
                                          </p:spTgt>
                                        </p:tgtEl>
                                      </p:cBhvr>
                                    </p:animEffect>
                                  </p:childTnLst>
                                </p:cTn>
                              </p:par>
                            </p:childTnLst>
                          </p:cTn>
                        </p:par>
                        <p:par>
                          <p:cTn id="28" fill="hold">
                            <p:stCondLst>
                              <p:cond delay="8500"/>
                            </p:stCondLst>
                            <p:childTnLst>
                              <p:par>
                                <p:cTn id="29" presetID="21" presetClass="entr" presetSubtype="1" fill="hold" grpId="0" nodeType="afterEffect">
                                  <p:stCondLst>
                                    <p:cond delay="0"/>
                                  </p:stCondLst>
                                  <p:childTnLst>
                                    <p:set>
                                      <p:cBhvr>
                                        <p:cTn id="30" dur="1" fill="hold">
                                          <p:stCondLst>
                                            <p:cond delay="0"/>
                                          </p:stCondLst>
                                        </p:cTn>
                                        <p:tgtEl>
                                          <p:spTgt spid="4">
                                            <p:graphicEl>
                                              <a:dgm id="{9F1DE8B8-BD0B-4B60-A32E-2D8B31E89FCD}"/>
                                            </p:graphicEl>
                                          </p:spTgt>
                                        </p:tgtEl>
                                        <p:attrNameLst>
                                          <p:attrName>style.visibility</p:attrName>
                                        </p:attrNameLst>
                                      </p:cBhvr>
                                      <p:to>
                                        <p:strVal val="visible"/>
                                      </p:to>
                                    </p:set>
                                    <p:animEffect transition="in" filter="wheel(1)">
                                      <p:cBhvr>
                                        <p:cTn id="31" dur="1250"/>
                                        <p:tgtEl>
                                          <p:spTgt spid="4">
                                            <p:graphicEl>
                                              <a:dgm id="{9F1DE8B8-BD0B-4B60-A32E-2D8B31E89FCD}"/>
                                            </p:graphicEl>
                                          </p:spTgt>
                                        </p:tgtEl>
                                      </p:cBhvr>
                                    </p:animEffect>
                                  </p:childTnLst>
                                </p:cTn>
                              </p:par>
                            </p:childTnLst>
                          </p:cTn>
                        </p:par>
                        <p:par>
                          <p:cTn id="32" fill="hold">
                            <p:stCondLst>
                              <p:cond delay="9750"/>
                            </p:stCondLst>
                            <p:childTnLst>
                              <p:par>
                                <p:cTn id="33" presetID="21" presetClass="entr" presetSubtype="1" fill="hold" grpId="0" nodeType="afterEffect">
                                  <p:stCondLst>
                                    <p:cond delay="0"/>
                                  </p:stCondLst>
                                  <p:childTnLst>
                                    <p:set>
                                      <p:cBhvr>
                                        <p:cTn id="34" dur="1" fill="hold">
                                          <p:stCondLst>
                                            <p:cond delay="0"/>
                                          </p:stCondLst>
                                        </p:cTn>
                                        <p:tgtEl>
                                          <p:spTgt spid="4">
                                            <p:graphicEl>
                                              <a:dgm id="{CCEE854B-4E05-4F56-B49D-D98EDCE664E7}"/>
                                            </p:graphicEl>
                                          </p:spTgt>
                                        </p:tgtEl>
                                        <p:attrNameLst>
                                          <p:attrName>style.visibility</p:attrName>
                                        </p:attrNameLst>
                                      </p:cBhvr>
                                      <p:to>
                                        <p:strVal val="visible"/>
                                      </p:to>
                                    </p:set>
                                    <p:animEffect transition="in" filter="wheel(1)">
                                      <p:cBhvr>
                                        <p:cTn id="35" dur="1250"/>
                                        <p:tgtEl>
                                          <p:spTgt spid="4">
                                            <p:graphicEl>
                                              <a:dgm id="{CCEE854B-4E05-4F56-B49D-D98EDCE664E7}"/>
                                            </p:graphicEl>
                                          </p:spTgt>
                                        </p:tgtEl>
                                      </p:cBhvr>
                                    </p:animEffect>
                                  </p:childTnLst>
                                </p:cTn>
                              </p:par>
                            </p:childTnLst>
                          </p:cTn>
                        </p:par>
                        <p:par>
                          <p:cTn id="36" fill="hold">
                            <p:stCondLst>
                              <p:cond delay="11000"/>
                            </p:stCondLst>
                            <p:childTnLst>
                              <p:par>
                                <p:cTn id="37" presetID="21" presetClass="entr" presetSubtype="1" fill="hold" grpId="0" nodeType="afterEffect">
                                  <p:stCondLst>
                                    <p:cond delay="0"/>
                                  </p:stCondLst>
                                  <p:childTnLst>
                                    <p:set>
                                      <p:cBhvr>
                                        <p:cTn id="38" dur="1" fill="hold">
                                          <p:stCondLst>
                                            <p:cond delay="0"/>
                                          </p:stCondLst>
                                        </p:cTn>
                                        <p:tgtEl>
                                          <p:spTgt spid="4">
                                            <p:graphicEl>
                                              <a:dgm id="{46DA4233-7DAF-4E9C-B314-075D80608DA9}"/>
                                            </p:graphicEl>
                                          </p:spTgt>
                                        </p:tgtEl>
                                        <p:attrNameLst>
                                          <p:attrName>style.visibility</p:attrName>
                                        </p:attrNameLst>
                                      </p:cBhvr>
                                      <p:to>
                                        <p:strVal val="visible"/>
                                      </p:to>
                                    </p:set>
                                    <p:animEffect transition="in" filter="wheel(1)">
                                      <p:cBhvr>
                                        <p:cTn id="39" dur="1250"/>
                                        <p:tgtEl>
                                          <p:spTgt spid="4">
                                            <p:graphicEl>
                                              <a:dgm id="{46DA4233-7DAF-4E9C-B314-075D80608DA9}"/>
                                            </p:graphicEl>
                                          </p:spTgt>
                                        </p:tgtEl>
                                      </p:cBhvr>
                                    </p:animEffect>
                                  </p:childTnLst>
                                </p:cTn>
                              </p:par>
                            </p:childTnLst>
                          </p:cTn>
                        </p:par>
                        <p:par>
                          <p:cTn id="40" fill="hold">
                            <p:stCondLst>
                              <p:cond delay="12250"/>
                            </p:stCondLst>
                            <p:childTnLst>
                              <p:par>
                                <p:cTn id="41" presetID="21" presetClass="entr" presetSubtype="1" fill="hold" grpId="0" nodeType="afterEffect">
                                  <p:stCondLst>
                                    <p:cond delay="0"/>
                                  </p:stCondLst>
                                  <p:childTnLst>
                                    <p:set>
                                      <p:cBhvr>
                                        <p:cTn id="42" dur="1" fill="hold">
                                          <p:stCondLst>
                                            <p:cond delay="0"/>
                                          </p:stCondLst>
                                        </p:cTn>
                                        <p:tgtEl>
                                          <p:spTgt spid="4">
                                            <p:graphicEl>
                                              <a:dgm id="{A6E92BB9-7430-46DD-95D3-6A7BA4AF3254}"/>
                                            </p:graphicEl>
                                          </p:spTgt>
                                        </p:tgtEl>
                                        <p:attrNameLst>
                                          <p:attrName>style.visibility</p:attrName>
                                        </p:attrNameLst>
                                      </p:cBhvr>
                                      <p:to>
                                        <p:strVal val="visible"/>
                                      </p:to>
                                    </p:set>
                                    <p:animEffect transition="in" filter="wheel(1)">
                                      <p:cBhvr>
                                        <p:cTn id="43" dur="1250"/>
                                        <p:tgtEl>
                                          <p:spTgt spid="4">
                                            <p:graphicEl>
                                              <a:dgm id="{A6E92BB9-7430-46DD-95D3-6A7BA4AF3254}"/>
                                            </p:graphicEl>
                                          </p:spTgt>
                                        </p:tgtEl>
                                      </p:cBhvr>
                                    </p:animEffect>
                                  </p:childTnLst>
                                </p:cTn>
                              </p:par>
                            </p:childTnLst>
                          </p:cTn>
                        </p:par>
                        <p:par>
                          <p:cTn id="44" fill="hold">
                            <p:stCondLst>
                              <p:cond delay="13500"/>
                            </p:stCondLst>
                            <p:childTnLst>
                              <p:par>
                                <p:cTn id="45" presetID="21" presetClass="entr" presetSubtype="1" fill="hold" grpId="0" nodeType="afterEffect">
                                  <p:stCondLst>
                                    <p:cond delay="0"/>
                                  </p:stCondLst>
                                  <p:childTnLst>
                                    <p:set>
                                      <p:cBhvr>
                                        <p:cTn id="46" dur="1" fill="hold">
                                          <p:stCondLst>
                                            <p:cond delay="0"/>
                                          </p:stCondLst>
                                        </p:cTn>
                                        <p:tgtEl>
                                          <p:spTgt spid="4">
                                            <p:graphicEl>
                                              <a:dgm id="{7CFC9C66-3E55-4B58-8350-B69F665C7CFA}"/>
                                            </p:graphicEl>
                                          </p:spTgt>
                                        </p:tgtEl>
                                        <p:attrNameLst>
                                          <p:attrName>style.visibility</p:attrName>
                                        </p:attrNameLst>
                                      </p:cBhvr>
                                      <p:to>
                                        <p:strVal val="visible"/>
                                      </p:to>
                                    </p:set>
                                    <p:animEffect transition="in" filter="wheel(1)">
                                      <p:cBhvr>
                                        <p:cTn id="47" dur="1250"/>
                                        <p:tgtEl>
                                          <p:spTgt spid="4">
                                            <p:graphicEl>
                                              <a:dgm id="{7CFC9C66-3E55-4B58-8350-B69F665C7CFA}"/>
                                            </p:graphicEl>
                                          </p:spTgt>
                                        </p:tgtEl>
                                      </p:cBhvr>
                                    </p:animEffect>
                                  </p:childTnLst>
                                </p:cTn>
                              </p:par>
                            </p:childTnLst>
                          </p:cTn>
                        </p:par>
                        <p:par>
                          <p:cTn id="48" fill="hold">
                            <p:stCondLst>
                              <p:cond delay="14750"/>
                            </p:stCondLst>
                            <p:childTnLst>
                              <p:par>
                                <p:cTn id="49" presetID="21" presetClass="entr" presetSubtype="1" fill="hold" grpId="0" nodeType="afterEffect">
                                  <p:stCondLst>
                                    <p:cond delay="0"/>
                                  </p:stCondLst>
                                  <p:childTnLst>
                                    <p:set>
                                      <p:cBhvr>
                                        <p:cTn id="50" dur="1" fill="hold">
                                          <p:stCondLst>
                                            <p:cond delay="0"/>
                                          </p:stCondLst>
                                        </p:cTn>
                                        <p:tgtEl>
                                          <p:spTgt spid="4">
                                            <p:graphicEl>
                                              <a:dgm id="{FD17CA36-553F-431C-A876-58B148982403}"/>
                                            </p:graphicEl>
                                          </p:spTgt>
                                        </p:tgtEl>
                                        <p:attrNameLst>
                                          <p:attrName>style.visibility</p:attrName>
                                        </p:attrNameLst>
                                      </p:cBhvr>
                                      <p:to>
                                        <p:strVal val="visible"/>
                                      </p:to>
                                    </p:set>
                                    <p:animEffect transition="in" filter="wheel(1)">
                                      <p:cBhvr>
                                        <p:cTn id="51" dur="1250"/>
                                        <p:tgtEl>
                                          <p:spTgt spid="4">
                                            <p:graphicEl>
                                              <a:dgm id="{FD17CA36-553F-431C-A876-58B148982403}"/>
                                            </p:graphicEl>
                                          </p:spTgt>
                                        </p:tgtEl>
                                      </p:cBhvr>
                                    </p:animEffect>
                                  </p:childTnLst>
                                </p:cTn>
                              </p:par>
                            </p:childTnLst>
                          </p:cTn>
                        </p:par>
                        <p:par>
                          <p:cTn id="52" fill="hold">
                            <p:stCondLst>
                              <p:cond delay="16000"/>
                            </p:stCondLst>
                            <p:childTnLst>
                              <p:par>
                                <p:cTn id="53" presetID="21" presetClass="entr" presetSubtype="1" fill="hold" grpId="0" nodeType="afterEffect">
                                  <p:stCondLst>
                                    <p:cond delay="0"/>
                                  </p:stCondLst>
                                  <p:childTnLst>
                                    <p:set>
                                      <p:cBhvr>
                                        <p:cTn id="54" dur="1" fill="hold">
                                          <p:stCondLst>
                                            <p:cond delay="0"/>
                                          </p:stCondLst>
                                        </p:cTn>
                                        <p:tgtEl>
                                          <p:spTgt spid="4">
                                            <p:graphicEl>
                                              <a:dgm id="{67E0E368-FC7A-402F-8992-F156B24B654E}"/>
                                            </p:graphicEl>
                                          </p:spTgt>
                                        </p:tgtEl>
                                        <p:attrNameLst>
                                          <p:attrName>style.visibility</p:attrName>
                                        </p:attrNameLst>
                                      </p:cBhvr>
                                      <p:to>
                                        <p:strVal val="visible"/>
                                      </p:to>
                                    </p:set>
                                    <p:animEffect transition="in" filter="wheel(1)">
                                      <p:cBhvr>
                                        <p:cTn id="55" dur="1250"/>
                                        <p:tgtEl>
                                          <p:spTgt spid="4">
                                            <p:graphicEl>
                                              <a:dgm id="{67E0E368-FC7A-402F-8992-F156B24B654E}"/>
                                            </p:graphicEl>
                                          </p:spTgt>
                                        </p:tgtEl>
                                      </p:cBhvr>
                                    </p:animEffect>
                                  </p:childTnLst>
                                </p:cTn>
                              </p:par>
                            </p:childTnLst>
                          </p:cTn>
                        </p:par>
                        <p:par>
                          <p:cTn id="56" fill="hold">
                            <p:stCondLst>
                              <p:cond delay="17250"/>
                            </p:stCondLst>
                            <p:childTnLst>
                              <p:par>
                                <p:cTn id="57" presetID="21" presetClass="entr" presetSubtype="1" fill="hold" grpId="0" nodeType="afterEffect">
                                  <p:stCondLst>
                                    <p:cond delay="0"/>
                                  </p:stCondLst>
                                  <p:childTnLst>
                                    <p:set>
                                      <p:cBhvr>
                                        <p:cTn id="58" dur="1" fill="hold">
                                          <p:stCondLst>
                                            <p:cond delay="0"/>
                                          </p:stCondLst>
                                        </p:cTn>
                                        <p:tgtEl>
                                          <p:spTgt spid="4">
                                            <p:graphicEl>
                                              <a:dgm id="{86E970CB-6F65-43E8-B502-1556758632E4}"/>
                                            </p:graphicEl>
                                          </p:spTgt>
                                        </p:tgtEl>
                                        <p:attrNameLst>
                                          <p:attrName>style.visibility</p:attrName>
                                        </p:attrNameLst>
                                      </p:cBhvr>
                                      <p:to>
                                        <p:strVal val="visible"/>
                                      </p:to>
                                    </p:set>
                                    <p:animEffect transition="in" filter="wheel(1)">
                                      <p:cBhvr>
                                        <p:cTn id="59" dur="1250"/>
                                        <p:tgtEl>
                                          <p:spTgt spid="4">
                                            <p:graphicEl>
                                              <a:dgm id="{86E970CB-6F65-43E8-B502-1556758632E4}"/>
                                            </p:graphicEl>
                                          </p:spTgt>
                                        </p:tgtEl>
                                      </p:cBhvr>
                                    </p:animEffect>
                                  </p:childTnLst>
                                </p:cTn>
                              </p:par>
                            </p:childTnLst>
                          </p:cTn>
                        </p:par>
                        <p:par>
                          <p:cTn id="60" fill="hold">
                            <p:stCondLst>
                              <p:cond delay="18500"/>
                            </p:stCondLst>
                            <p:childTnLst>
                              <p:par>
                                <p:cTn id="61" presetID="21" presetClass="entr" presetSubtype="1" fill="hold" grpId="0" nodeType="afterEffect">
                                  <p:stCondLst>
                                    <p:cond delay="0"/>
                                  </p:stCondLst>
                                  <p:childTnLst>
                                    <p:set>
                                      <p:cBhvr>
                                        <p:cTn id="62" dur="1" fill="hold">
                                          <p:stCondLst>
                                            <p:cond delay="0"/>
                                          </p:stCondLst>
                                        </p:cTn>
                                        <p:tgtEl>
                                          <p:spTgt spid="4">
                                            <p:graphicEl>
                                              <a:dgm id="{C4B89C7E-56E7-45B9-9C69-43FC7886BB38}"/>
                                            </p:graphicEl>
                                          </p:spTgt>
                                        </p:tgtEl>
                                        <p:attrNameLst>
                                          <p:attrName>style.visibility</p:attrName>
                                        </p:attrNameLst>
                                      </p:cBhvr>
                                      <p:to>
                                        <p:strVal val="visible"/>
                                      </p:to>
                                    </p:set>
                                    <p:animEffect transition="in" filter="wheel(1)">
                                      <p:cBhvr>
                                        <p:cTn id="63" dur="1250"/>
                                        <p:tgtEl>
                                          <p:spTgt spid="4">
                                            <p:graphicEl>
                                              <a:dgm id="{C4B89C7E-56E7-45B9-9C69-43FC7886BB38}"/>
                                            </p:graphicEl>
                                          </p:spTgt>
                                        </p:tgtEl>
                                      </p:cBhvr>
                                    </p:animEffect>
                                  </p:childTnLst>
                                </p:cTn>
                              </p:par>
                            </p:childTnLst>
                          </p:cTn>
                        </p:par>
                        <p:par>
                          <p:cTn id="64" fill="hold">
                            <p:stCondLst>
                              <p:cond delay="19750"/>
                            </p:stCondLst>
                            <p:childTnLst>
                              <p:par>
                                <p:cTn id="65" presetID="21" presetClass="entr" presetSubtype="1" fill="hold" grpId="0" nodeType="afterEffect">
                                  <p:stCondLst>
                                    <p:cond delay="0"/>
                                  </p:stCondLst>
                                  <p:childTnLst>
                                    <p:set>
                                      <p:cBhvr>
                                        <p:cTn id="66" dur="1" fill="hold">
                                          <p:stCondLst>
                                            <p:cond delay="0"/>
                                          </p:stCondLst>
                                        </p:cTn>
                                        <p:tgtEl>
                                          <p:spTgt spid="4">
                                            <p:graphicEl>
                                              <a:dgm id="{277EA356-673C-4949-AA89-277F8EE7731F}"/>
                                            </p:graphicEl>
                                          </p:spTgt>
                                        </p:tgtEl>
                                        <p:attrNameLst>
                                          <p:attrName>style.visibility</p:attrName>
                                        </p:attrNameLst>
                                      </p:cBhvr>
                                      <p:to>
                                        <p:strVal val="visible"/>
                                      </p:to>
                                    </p:set>
                                    <p:animEffect transition="in" filter="wheel(1)">
                                      <p:cBhvr>
                                        <p:cTn id="67" dur="1250"/>
                                        <p:tgtEl>
                                          <p:spTgt spid="4">
                                            <p:graphicEl>
                                              <a:dgm id="{277EA356-673C-4949-AA89-277F8EE7731F}"/>
                                            </p:graphicEl>
                                          </p:spTgt>
                                        </p:tgtEl>
                                      </p:cBhvr>
                                    </p:animEffect>
                                  </p:childTnLst>
                                </p:cTn>
                              </p:par>
                            </p:childTnLst>
                          </p:cTn>
                        </p:par>
                        <p:par>
                          <p:cTn id="68" fill="hold">
                            <p:stCondLst>
                              <p:cond delay="21000"/>
                            </p:stCondLst>
                            <p:childTnLst>
                              <p:par>
                                <p:cTn id="69" presetID="21" presetClass="entr" presetSubtype="1" fill="hold" grpId="0" nodeType="afterEffect">
                                  <p:stCondLst>
                                    <p:cond delay="0"/>
                                  </p:stCondLst>
                                  <p:childTnLst>
                                    <p:set>
                                      <p:cBhvr>
                                        <p:cTn id="70" dur="1" fill="hold">
                                          <p:stCondLst>
                                            <p:cond delay="0"/>
                                          </p:stCondLst>
                                        </p:cTn>
                                        <p:tgtEl>
                                          <p:spTgt spid="4">
                                            <p:graphicEl>
                                              <a:dgm id="{6D35E109-B6D1-4B8B-AFCB-E6E786926924}"/>
                                            </p:graphicEl>
                                          </p:spTgt>
                                        </p:tgtEl>
                                        <p:attrNameLst>
                                          <p:attrName>style.visibility</p:attrName>
                                        </p:attrNameLst>
                                      </p:cBhvr>
                                      <p:to>
                                        <p:strVal val="visible"/>
                                      </p:to>
                                    </p:set>
                                    <p:animEffect transition="in" filter="wheel(1)">
                                      <p:cBhvr>
                                        <p:cTn id="71" dur="1250"/>
                                        <p:tgtEl>
                                          <p:spTgt spid="4">
                                            <p:graphicEl>
                                              <a:dgm id="{6D35E109-B6D1-4B8B-AFCB-E6E786926924}"/>
                                            </p:graphicEl>
                                          </p:spTgt>
                                        </p:tgtEl>
                                      </p:cBhvr>
                                    </p:animEffect>
                                  </p:childTnLst>
                                </p:cTn>
                              </p:par>
                            </p:childTnLst>
                          </p:cTn>
                        </p:par>
                        <p:par>
                          <p:cTn id="72" fill="hold">
                            <p:stCondLst>
                              <p:cond delay="22250"/>
                            </p:stCondLst>
                            <p:childTnLst>
                              <p:par>
                                <p:cTn id="73" presetID="21" presetClass="entr" presetSubtype="1" fill="hold" grpId="0" nodeType="afterEffect">
                                  <p:stCondLst>
                                    <p:cond delay="0"/>
                                  </p:stCondLst>
                                  <p:childTnLst>
                                    <p:set>
                                      <p:cBhvr>
                                        <p:cTn id="74" dur="1" fill="hold">
                                          <p:stCondLst>
                                            <p:cond delay="0"/>
                                          </p:stCondLst>
                                        </p:cTn>
                                        <p:tgtEl>
                                          <p:spTgt spid="4">
                                            <p:graphicEl>
                                              <a:dgm id="{0DC4BBD4-1E7C-4AA5-97A4-3281BBF3A39C}"/>
                                            </p:graphicEl>
                                          </p:spTgt>
                                        </p:tgtEl>
                                        <p:attrNameLst>
                                          <p:attrName>style.visibility</p:attrName>
                                        </p:attrNameLst>
                                      </p:cBhvr>
                                      <p:to>
                                        <p:strVal val="visible"/>
                                      </p:to>
                                    </p:set>
                                    <p:animEffect transition="in" filter="wheel(1)">
                                      <p:cBhvr>
                                        <p:cTn id="75" dur="1250"/>
                                        <p:tgtEl>
                                          <p:spTgt spid="4">
                                            <p:graphicEl>
                                              <a:dgm id="{0DC4BBD4-1E7C-4AA5-97A4-3281BBF3A39C}"/>
                                            </p:graphicEl>
                                          </p:spTgt>
                                        </p:tgtEl>
                                      </p:cBhvr>
                                    </p:animEffect>
                                  </p:childTnLst>
                                </p:cTn>
                              </p:par>
                            </p:childTnLst>
                          </p:cTn>
                        </p:par>
                        <p:par>
                          <p:cTn id="76" fill="hold">
                            <p:stCondLst>
                              <p:cond delay="23500"/>
                            </p:stCondLst>
                            <p:childTnLst>
                              <p:par>
                                <p:cTn id="77" presetID="21" presetClass="entr" presetSubtype="1" fill="hold" grpId="0" nodeType="afterEffect">
                                  <p:stCondLst>
                                    <p:cond delay="0"/>
                                  </p:stCondLst>
                                  <p:childTnLst>
                                    <p:set>
                                      <p:cBhvr>
                                        <p:cTn id="78" dur="1" fill="hold">
                                          <p:stCondLst>
                                            <p:cond delay="0"/>
                                          </p:stCondLst>
                                        </p:cTn>
                                        <p:tgtEl>
                                          <p:spTgt spid="4">
                                            <p:graphicEl>
                                              <a:dgm id="{02FDB695-A485-4435-AD21-13C16093C107}"/>
                                            </p:graphicEl>
                                          </p:spTgt>
                                        </p:tgtEl>
                                        <p:attrNameLst>
                                          <p:attrName>style.visibility</p:attrName>
                                        </p:attrNameLst>
                                      </p:cBhvr>
                                      <p:to>
                                        <p:strVal val="visible"/>
                                      </p:to>
                                    </p:set>
                                    <p:animEffect transition="in" filter="wheel(1)">
                                      <p:cBhvr>
                                        <p:cTn id="79" dur="1250"/>
                                        <p:tgtEl>
                                          <p:spTgt spid="4">
                                            <p:graphicEl>
                                              <a:dgm id="{02FDB695-A485-4435-AD21-13C16093C107}"/>
                                            </p:graphicEl>
                                          </p:spTgt>
                                        </p:tgtEl>
                                      </p:cBhvr>
                                    </p:animEffect>
                                  </p:childTnLst>
                                </p:cTn>
                              </p:par>
                            </p:childTnLst>
                          </p:cTn>
                        </p:par>
                        <p:par>
                          <p:cTn id="80" fill="hold">
                            <p:stCondLst>
                              <p:cond delay="24750"/>
                            </p:stCondLst>
                            <p:childTnLst>
                              <p:par>
                                <p:cTn id="81" presetID="21" presetClass="entr" presetSubtype="1" fill="hold" grpId="0" nodeType="afterEffect">
                                  <p:stCondLst>
                                    <p:cond delay="0"/>
                                  </p:stCondLst>
                                  <p:childTnLst>
                                    <p:set>
                                      <p:cBhvr>
                                        <p:cTn id="82" dur="1" fill="hold">
                                          <p:stCondLst>
                                            <p:cond delay="0"/>
                                          </p:stCondLst>
                                        </p:cTn>
                                        <p:tgtEl>
                                          <p:spTgt spid="4">
                                            <p:graphicEl>
                                              <a:dgm id="{DC6A67E0-524B-40B8-9534-1987E36D57A9}"/>
                                            </p:graphicEl>
                                          </p:spTgt>
                                        </p:tgtEl>
                                        <p:attrNameLst>
                                          <p:attrName>style.visibility</p:attrName>
                                        </p:attrNameLst>
                                      </p:cBhvr>
                                      <p:to>
                                        <p:strVal val="visible"/>
                                      </p:to>
                                    </p:set>
                                    <p:animEffect transition="in" filter="wheel(1)">
                                      <p:cBhvr>
                                        <p:cTn id="83" dur="1250"/>
                                        <p:tgtEl>
                                          <p:spTgt spid="4">
                                            <p:graphicEl>
                                              <a:dgm id="{DC6A67E0-524B-40B8-9534-1987E36D57A9}"/>
                                            </p:graphicEl>
                                          </p:spTgt>
                                        </p:tgtEl>
                                      </p:cBhvr>
                                    </p:animEffect>
                                  </p:childTnLst>
                                </p:cTn>
                              </p:par>
                            </p:childTnLst>
                          </p:cTn>
                        </p:par>
                        <p:par>
                          <p:cTn id="84" fill="hold">
                            <p:stCondLst>
                              <p:cond delay="26000"/>
                            </p:stCondLst>
                            <p:childTnLst>
                              <p:par>
                                <p:cTn id="85" presetID="21" presetClass="entr" presetSubtype="1" fill="hold" grpId="0" nodeType="afterEffect">
                                  <p:stCondLst>
                                    <p:cond delay="0"/>
                                  </p:stCondLst>
                                  <p:childTnLst>
                                    <p:set>
                                      <p:cBhvr>
                                        <p:cTn id="86" dur="1" fill="hold">
                                          <p:stCondLst>
                                            <p:cond delay="0"/>
                                          </p:stCondLst>
                                        </p:cTn>
                                        <p:tgtEl>
                                          <p:spTgt spid="4">
                                            <p:graphicEl>
                                              <a:dgm id="{4A89DEB2-64D6-4A51-8919-E703E1DEDBA9}"/>
                                            </p:graphicEl>
                                          </p:spTgt>
                                        </p:tgtEl>
                                        <p:attrNameLst>
                                          <p:attrName>style.visibility</p:attrName>
                                        </p:attrNameLst>
                                      </p:cBhvr>
                                      <p:to>
                                        <p:strVal val="visible"/>
                                      </p:to>
                                    </p:set>
                                    <p:animEffect transition="in" filter="wheel(1)">
                                      <p:cBhvr>
                                        <p:cTn id="87" dur="1250"/>
                                        <p:tgtEl>
                                          <p:spTgt spid="4">
                                            <p:graphicEl>
                                              <a:dgm id="{4A89DEB2-64D6-4A51-8919-E703E1DEDBA9}"/>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4" grpId="0">
        <p:bldSub>
          <a:bldDgm bld="one"/>
        </p:bldSub>
      </p:bldGraphic>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87E78C-6B3D-4EFC-8E2C-164E47B18FAC}"/>
              </a:ext>
            </a:extLst>
          </p:cNvPr>
          <p:cNvSpPr>
            <a:spLocks noGrp="1"/>
          </p:cNvSpPr>
          <p:nvPr>
            <p:ph type="title"/>
          </p:nvPr>
        </p:nvSpPr>
        <p:spPr/>
        <p:txBody>
          <a:bodyPr/>
          <a:lstStyle/>
          <a:p>
            <a:r>
              <a:rPr lang="en-IN" dirty="0">
                <a:solidFill>
                  <a:schemeClr val="tx1">
                    <a:lumMod val="75000"/>
                    <a:lumOff val="25000"/>
                  </a:schemeClr>
                </a:solidFill>
                <a:effectLst>
                  <a:outerShdw blurRad="38100" dist="38100" dir="2700000" algn="tl">
                    <a:srgbClr val="000000">
                      <a:alpha val="43137"/>
                    </a:srgbClr>
                  </a:outerShdw>
                </a:effectLst>
                <a:latin typeface="Poiret One" panose="02000000000000000000" pitchFamily="2" charset="0"/>
              </a:rPr>
              <a:t>Future Of GHASH</a:t>
            </a:r>
          </a:p>
        </p:txBody>
      </p:sp>
      <p:graphicFrame>
        <p:nvGraphicFramePr>
          <p:cNvPr id="5" name="Content Placeholder 4">
            <a:extLst>
              <a:ext uri="{FF2B5EF4-FFF2-40B4-BE49-F238E27FC236}">
                <a16:creationId xmlns:a16="http://schemas.microsoft.com/office/drawing/2014/main" id="{DF089315-CF04-43F8-B109-38E568588A05}"/>
              </a:ext>
            </a:extLst>
          </p:cNvPr>
          <p:cNvGraphicFramePr>
            <a:graphicFrameLocks noGrp="1"/>
          </p:cNvGraphicFramePr>
          <p:nvPr>
            <p:ph idx="1"/>
            <p:extLst>
              <p:ext uri="{D42A27DB-BD31-4B8C-83A1-F6EECF244321}">
                <p14:modId xmlns:p14="http://schemas.microsoft.com/office/powerpoint/2010/main" val="102521373"/>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92986001"/>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250"/>
                                        <p:tgtEl>
                                          <p:spTgt spid="2"/>
                                        </p:tgtEl>
                                      </p:cBhvr>
                                    </p:animEffect>
                                  </p:childTnLst>
                                </p:cTn>
                              </p:par>
                            </p:childTnLst>
                          </p:cTn>
                        </p:par>
                        <p:par>
                          <p:cTn id="8" fill="hold">
                            <p:stCondLst>
                              <p:cond delay="2250"/>
                            </p:stCondLst>
                            <p:childTnLst>
                              <p:par>
                                <p:cTn id="9" presetID="10" presetClass="entr" presetSubtype="0" fill="hold" grpId="0" nodeType="afterEffect">
                                  <p:stCondLst>
                                    <p:cond delay="0"/>
                                  </p:stCondLst>
                                  <p:childTnLst>
                                    <p:set>
                                      <p:cBhvr>
                                        <p:cTn id="10" dur="1" fill="hold">
                                          <p:stCondLst>
                                            <p:cond delay="0"/>
                                          </p:stCondLst>
                                        </p:cTn>
                                        <p:tgtEl>
                                          <p:spTgt spid="5">
                                            <p:graphicEl>
                                              <a:dgm id="{8FCF1625-4A84-4E52-802E-13AE3C28186D}"/>
                                            </p:graphicEl>
                                          </p:spTgt>
                                        </p:tgtEl>
                                        <p:attrNameLst>
                                          <p:attrName>style.visibility</p:attrName>
                                        </p:attrNameLst>
                                      </p:cBhvr>
                                      <p:to>
                                        <p:strVal val="visible"/>
                                      </p:to>
                                    </p:set>
                                    <p:animEffect transition="in" filter="fade">
                                      <p:cBhvr>
                                        <p:cTn id="11" dur="1000"/>
                                        <p:tgtEl>
                                          <p:spTgt spid="5">
                                            <p:graphicEl>
                                              <a:dgm id="{8FCF1625-4A84-4E52-802E-13AE3C28186D}"/>
                                            </p:graphicEl>
                                          </p:spTgt>
                                        </p:tgtEl>
                                      </p:cBhvr>
                                    </p:animEffect>
                                  </p:childTnLst>
                                </p:cTn>
                              </p:par>
                            </p:childTnLst>
                          </p:cTn>
                        </p:par>
                        <p:par>
                          <p:cTn id="12" fill="hold">
                            <p:stCondLst>
                              <p:cond delay="3250"/>
                            </p:stCondLst>
                            <p:childTnLst>
                              <p:par>
                                <p:cTn id="13" presetID="10" presetClass="entr" presetSubtype="0" fill="hold" grpId="0" nodeType="afterEffect">
                                  <p:stCondLst>
                                    <p:cond delay="0"/>
                                  </p:stCondLst>
                                  <p:childTnLst>
                                    <p:set>
                                      <p:cBhvr>
                                        <p:cTn id="14" dur="1" fill="hold">
                                          <p:stCondLst>
                                            <p:cond delay="0"/>
                                          </p:stCondLst>
                                        </p:cTn>
                                        <p:tgtEl>
                                          <p:spTgt spid="5">
                                            <p:graphicEl>
                                              <a:dgm id="{55FB0942-7D40-4894-B37A-63E6B39FC074}"/>
                                            </p:graphicEl>
                                          </p:spTgt>
                                        </p:tgtEl>
                                        <p:attrNameLst>
                                          <p:attrName>style.visibility</p:attrName>
                                        </p:attrNameLst>
                                      </p:cBhvr>
                                      <p:to>
                                        <p:strVal val="visible"/>
                                      </p:to>
                                    </p:set>
                                    <p:animEffect transition="in" filter="fade">
                                      <p:cBhvr>
                                        <p:cTn id="15" dur="1000"/>
                                        <p:tgtEl>
                                          <p:spTgt spid="5">
                                            <p:graphicEl>
                                              <a:dgm id="{55FB0942-7D40-4894-B37A-63E6B39FC074}"/>
                                            </p:graphicEl>
                                          </p:spTgt>
                                        </p:tgtEl>
                                      </p:cBhvr>
                                    </p:animEffect>
                                  </p:childTnLst>
                                </p:cTn>
                              </p:par>
                            </p:childTnLst>
                          </p:cTn>
                        </p:par>
                        <p:par>
                          <p:cTn id="16" fill="hold">
                            <p:stCondLst>
                              <p:cond delay="4250"/>
                            </p:stCondLst>
                            <p:childTnLst>
                              <p:par>
                                <p:cTn id="17" presetID="10" presetClass="entr" presetSubtype="0" fill="hold" grpId="0" nodeType="afterEffect">
                                  <p:stCondLst>
                                    <p:cond delay="0"/>
                                  </p:stCondLst>
                                  <p:childTnLst>
                                    <p:set>
                                      <p:cBhvr>
                                        <p:cTn id="18" dur="1" fill="hold">
                                          <p:stCondLst>
                                            <p:cond delay="0"/>
                                          </p:stCondLst>
                                        </p:cTn>
                                        <p:tgtEl>
                                          <p:spTgt spid="5">
                                            <p:graphicEl>
                                              <a:dgm id="{03CEDC32-9767-4E73-B05F-2F8350DB433B}"/>
                                            </p:graphicEl>
                                          </p:spTgt>
                                        </p:tgtEl>
                                        <p:attrNameLst>
                                          <p:attrName>style.visibility</p:attrName>
                                        </p:attrNameLst>
                                      </p:cBhvr>
                                      <p:to>
                                        <p:strVal val="visible"/>
                                      </p:to>
                                    </p:set>
                                    <p:animEffect transition="in" filter="fade">
                                      <p:cBhvr>
                                        <p:cTn id="19" dur="1000"/>
                                        <p:tgtEl>
                                          <p:spTgt spid="5">
                                            <p:graphicEl>
                                              <a:dgm id="{03CEDC32-9767-4E73-B05F-2F8350DB433B}"/>
                                            </p:graphicEl>
                                          </p:spTgt>
                                        </p:tgtEl>
                                      </p:cBhvr>
                                    </p:animEffect>
                                  </p:childTnLst>
                                </p:cTn>
                              </p:par>
                            </p:childTnLst>
                          </p:cTn>
                        </p:par>
                        <p:par>
                          <p:cTn id="20" fill="hold">
                            <p:stCondLst>
                              <p:cond delay="5250"/>
                            </p:stCondLst>
                            <p:childTnLst>
                              <p:par>
                                <p:cTn id="21" presetID="10" presetClass="entr" presetSubtype="0" fill="hold" grpId="0" nodeType="afterEffect">
                                  <p:stCondLst>
                                    <p:cond delay="0"/>
                                  </p:stCondLst>
                                  <p:childTnLst>
                                    <p:set>
                                      <p:cBhvr>
                                        <p:cTn id="22" dur="1" fill="hold">
                                          <p:stCondLst>
                                            <p:cond delay="0"/>
                                          </p:stCondLst>
                                        </p:cTn>
                                        <p:tgtEl>
                                          <p:spTgt spid="5">
                                            <p:graphicEl>
                                              <a:dgm id="{9B7AB736-BEC4-44F7-93BA-E183E9CC082E}"/>
                                            </p:graphicEl>
                                          </p:spTgt>
                                        </p:tgtEl>
                                        <p:attrNameLst>
                                          <p:attrName>style.visibility</p:attrName>
                                        </p:attrNameLst>
                                      </p:cBhvr>
                                      <p:to>
                                        <p:strVal val="visible"/>
                                      </p:to>
                                    </p:set>
                                    <p:animEffect transition="in" filter="fade">
                                      <p:cBhvr>
                                        <p:cTn id="23" dur="1000"/>
                                        <p:tgtEl>
                                          <p:spTgt spid="5">
                                            <p:graphicEl>
                                              <a:dgm id="{9B7AB736-BEC4-44F7-93BA-E183E9CC082E}"/>
                                            </p:graphicEl>
                                          </p:spTgt>
                                        </p:tgtEl>
                                      </p:cBhvr>
                                    </p:animEffect>
                                  </p:childTnLst>
                                </p:cTn>
                              </p:par>
                            </p:childTnLst>
                          </p:cTn>
                        </p:par>
                        <p:par>
                          <p:cTn id="24" fill="hold">
                            <p:stCondLst>
                              <p:cond delay="6250"/>
                            </p:stCondLst>
                            <p:childTnLst>
                              <p:par>
                                <p:cTn id="25" presetID="10" presetClass="entr" presetSubtype="0" fill="hold" grpId="0" nodeType="afterEffect">
                                  <p:stCondLst>
                                    <p:cond delay="0"/>
                                  </p:stCondLst>
                                  <p:childTnLst>
                                    <p:set>
                                      <p:cBhvr>
                                        <p:cTn id="26" dur="1" fill="hold">
                                          <p:stCondLst>
                                            <p:cond delay="0"/>
                                          </p:stCondLst>
                                        </p:cTn>
                                        <p:tgtEl>
                                          <p:spTgt spid="5">
                                            <p:graphicEl>
                                              <a:dgm id="{904FA518-E47E-4C38-BE1F-770ACF58AA14}"/>
                                            </p:graphicEl>
                                          </p:spTgt>
                                        </p:tgtEl>
                                        <p:attrNameLst>
                                          <p:attrName>style.visibility</p:attrName>
                                        </p:attrNameLst>
                                      </p:cBhvr>
                                      <p:to>
                                        <p:strVal val="visible"/>
                                      </p:to>
                                    </p:set>
                                    <p:animEffect transition="in" filter="fade">
                                      <p:cBhvr>
                                        <p:cTn id="27" dur="1000"/>
                                        <p:tgtEl>
                                          <p:spTgt spid="5">
                                            <p:graphicEl>
                                              <a:dgm id="{904FA518-E47E-4C38-BE1F-770ACF58AA14}"/>
                                            </p:graphicEl>
                                          </p:spTgt>
                                        </p:tgtEl>
                                      </p:cBhvr>
                                    </p:animEffect>
                                  </p:childTnLst>
                                </p:cTn>
                              </p:par>
                            </p:childTnLst>
                          </p:cTn>
                        </p:par>
                        <p:par>
                          <p:cTn id="28" fill="hold">
                            <p:stCondLst>
                              <p:cond delay="7250"/>
                            </p:stCondLst>
                            <p:childTnLst>
                              <p:par>
                                <p:cTn id="29" presetID="10" presetClass="entr" presetSubtype="0" fill="hold" grpId="0" nodeType="afterEffect">
                                  <p:stCondLst>
                                    <p:cond delay="0"/>
                                  </p:stCondLst>
                                  <p:childTnLst>
                                    <p:set>
                                      <p:cBhvr>
                                        <p:cTn id="30" dur="1" fill="hold">
                                          <p:stCondLst>
                                            <p:cond delay="0"/>
                                          </p:stCondLst>
                                        </p:cTn>
                                        <p:tgtEl>
                                          <p:spTgt spid="5">
                                            <p:graphicEl>
                                              <a:dgm id="{62A7ACA2-A035-4DFC-AB61-F4DC7FC688EA}"/>
                                            </p:graphicEl>
                                          </p:spTgt>
                                        </p:tgtEl>
                                        <p:attrNameLst>
                                          <p:attrName>style.visibility</p:attrName>
                                        </p:attrNameLst>
                                      </p:cBhvr>
                                      <p:to>
                                        <p:strVal val="visible"/>
                                      </p:to>
                                    </p:set>
                                    <p:animEffect transition="in" filter="fade">
                                      <p:cBhvr>
                                        <p:cTn id="31" dur="1000"/>
                                        <p:tgtEl>
                                          <p:spTgt spid="5">
                                            <p:graphicEl>
                                              <a:dgm id="{62A7ACA2-A035-4DFC-AB61-F4DC7FC688EA}"/>
                                            </p:graphicEl>
                                          </p:spTgt>
                                        </p:tgtEl>
                                      </p:cBhvr>
                                    </p:animEffect>
                                  </p:childTnLst>
                                </p:cTn>
                              </p:par>
                            </p:childTnLst>
                          </p:cTn>
                        </p:par>
                        <p:par>
                          <p:cTn id="32" fill="hold">
                            <p:stCondLst>
                              <p:cond delay="8250"/>
                            </p:stCondLst>
                            <p:childTnLst>
                              <p:par>
                                <p:cTn id="33" presetID="10" presetClass="entr" presetSubtype="0" fill="hold" grpId="0" nodeType="afterEffect">
                                  <p:stCondLst>
                                    <p:cond delay="0"/>
                                  </p:stCondLst>
                                  <p:childTnLst>
                                    <p:set>
                                      <p:cBhvr>
                                        <p:cTn id="34" dur="1" fill="hold">
                                          <p:stCondLst>
                                            <p:cond delay="0"/>
                                          </p:stCondLst>
                                        </p:cTn>
                                        <p:tgtEl>
                                          <p:spTgt spid="5">
                                            <p:graphicEl>
                                              <a:dgm id="{5C5A2808-61A2-42EB-8F1C-865B7B06E02D}"/>
                                            </p:graphicEl>
                                          </p:spTgt>
                                        </p:tgtEl>
                                        <p:attrNameLst>
                                          <p:attrName>style.visibility</p:attrName>
                                        </p:attrNameLst>
                                      </p:cBhvr>
                                      <p:to>
                                        <p:strVal val="visible"/>
                                      </p:to>
                                    </p:set>
                                    <p:animEffect transition="in" filter="fade">
                                      <p:cBhvr>
                                        <p:cTn id="35" dur="1000"/>
                                        <p:tgtEl>
                                          <p:spTgt spid="5">
                                            <p:graphicEl>
                                              <a:dgm id="{5C5A2808-61A2-42EB-8F1C-865B7B06E02D}"/>
                                            </p:graphicEl>
                                          </p:spTgt>
                                        </p:tgtEl>
                                      </p:cBhvr>
                                    </p:animEffect>
                                  </p:childTnLst>
                                </p:cTn>
                              </p:par>
                            </p:childTnLst>
                          </p:cTn>
                        </p:par>
                        <p:par>
                          <p:cTn id="36" fill="hold">
                            <p:stCondLst>
                              <p:cond delay="9250"/>
                            </p:stCondLst>
                            <p:childTnLst>
                              <p:par>
                                <p:cTn id="37" presetID="10" presetClass="entr" presetSubtype="0" fill="hold" grpId="0" nodeType="afterEffect">
                                  <p:stCondLst>
                                    <p:cond delay="0"/>
                                  </p:stCondLst>
                                  <p:childTnLst>
                                    <p:set>
                                      <p:cBhvr>
                                        <p:cTn id="38" dur="1" fill="hold">
                                          <p:stCondLst>
                                            <p:cond delay="0"/>
                                          </p:stCondLst>
                                        </p:cTn>
                                        <p:tgtEl>
                                          <p:spTgt spid="5">
                                            <p:graphicEl>
                                              <a:dgm id="{656E8423-EF04-45BE-AE82-5525FA5F5FBC}"/>
                                            </p:graphicEl>
                                          </p:spTgt>
                                        </p:tgtEl>
                                        <p:attrNameLst>
                                          <p:attrName>style.visibility</p:attrName>
                                        </p:attrNameLst>
                                      </p:cBhvr>
                                      <p:to>
                                        <p:strVal val="visible"/>
                                      </p:to>
                                    </p:set>
                                    <p:animEffect transition="in" filter="fade">
                                      <p:cBhvr>
                                        <p:cTn id="39" dur="1000"/>
                                        <p:tgtEl>
                                          <p:spTgt spid="5">
                                            <p:graphicEl>
                                              <a:dgm id="{656E8423-EF04-45BE-AE82-5525FA5F5FBC}"/>
                                            </p:graphicEl>
                                          </p:spTgt>
                                        </p:tgtEl>
                                      </p:cBhvr>
                                    </p:animEffect>
                                  </p:childTnLst>
                                </p:cTn>
                              </p:par>
                            </p:childTnLst>
                          </p:cTn>
                        </p:par>
                        <p:par>
                          <p:cTn id="40" fill="hold">
                            <p:stCondLst>
                              <p:cond delay="10250"/>
                            </p:stCondLst>
                            <p:childTnLst>
                              <p:par>
                                <p:cTn id="41" presetID="10" presetClass="entr" presetSubtype="0" fill="hold" grpId="0" nodeType="afterEffect">
                                  <p:stCondLst>
                                    <p:cond delay="0"/>
                                  </p:stCondLst>
                                  <p:childTnLst>
                                    <p:set>
                                      <p:cBhvr>
                                        <p:cTn id="42" dur="1" fill="hold">
                                          <p:stCondLst>
                                            <p:cond delay="0"/>
                                          </p:stCondLst>
                                        </p:cTn>
                                        <p:tgtEl>
                                          <p:spTgt spid="5">
                                            <p:graphicEl>
                                              <a:dgm id="{1904DD34-AE0A-4A8B-9A6A-9B5B9F70083C}"/>
                                            </p:graphicEl>
                                          </p:spTgt>
                                        </p:tgtEl>
                                        <p:attrNameLst>
                                          <p:attrName>style.visibility</p:attrName>
                                        </p:attrNameLst>
                                      </p:cBhvr>
                                      <p:to>
                                        <p:strVal val="visible"/>
                                      </p:to>
                                    </p:set>
                                    <p:animEffect transition="in" filter="fade">
                                      <p:cBhvr>
                                        <p:cTn id="43" dur="1000"/>
                                        <p:tgtEl>
                                          <p:spTgt spid="5">
                                            <p:graphicEl>
                                              <a:dgm id="{1904DD34-AE0A-4A8B-9A6A-9B5B9F70083C}"/>
                                            </p:graphicEl>
                                          </p:spTgt>
                                        </p:tgtEl>
                                      </p:cBhvr>
                                    </p:animEffect>
                                  </p:childTnLst>
                                </p:cTn>
                              </p:par>
                            </p:childTnLst>
                          </p:cTn>
                        </p:par>
                        <p:par>
                          <p:cTn id="44" fill="hold">
                            <p:stCondLst>
                              <p:cond delay="11250"/>
                            </p:stCondLst>
                            <p:childTnLst>
                              <p:par>
                                <p:cTn id="45" presetID="10" presetClass="entr" presetSubtype="0" fill="hold" grpId="0" nodeType="afterEffect">
                                  <p:stCondLst>
                                    <p:cond delay="0"/>
                                  </p:stCondLst>
                                  <p:childTnLst>
                                    <p:set>
                                      <p:cBhvr>
                                        <p:cTn id="46" dur="1" fill="hold">
                                          <p:stCondLst>
                                            <p:cond delay="0"/>
                                          </p:stCondLst>
                                        </p:cTn>
                                        <p:tgtEl>
                                          <p:spTgt spid="5">
                                            <p:graphicEl>
                                              <a:dgm id="{EC91635D-D326-4455-97BF-334B2833F62A}"/>
                                            </p:graphicEl>
                                          </p:spTgt>
                                        </p:tgtEl>
                                        <p:attrNameLst>
                                          <p:attrName>style.visibility</p:attrName>
                                        </p:attrNameLst>
                                      </p:cBhvr>
                                      <p:to>
                                        <p:strVal val="visible"/>
                                      </p:to>
                                    </p:set>
                                    <p:animEffect transition="in" filter="fade">
                                      <p:cBhvr>
                                        <p:cTn id="47" dur="1000"/>
                                        <p:tgtEl>
                                          <p:spTgt spid="5">
                                            <p:graphicEl>
                                              <a:dgm id="{EC91635D-D326-4455-97BF-334B2833F62A}"/>
                                            </p:graphicEl>
                                          </p:spTgt>
                                        </p:tgtEl>
                                      </p:cBhvr>
                                    </p:animEffect>
                                  </p:childTnLst>
                                </p:cTn>
                              </p:par>
                            </p:childTnLst>
                          </p:cTn>
                        </p:par>
                        <p:par>
                          <p:cTn id="48" fill="hold">
                            <p:stCondLst>
                              <p:cond delay="12250"/>
                            </p:stCondLst>
                            <p:childTnLst>
                              <p:par>
                                <p:cTn id="49" presetID="10" presetClass="entr" presetSubtype="0" fill="hold" grpId="0" nodeType="afterEffect">
                                  <p:stCondLst>
                                    <p:cond delay="0"/>
                                  </p:stCondLst>
                                  <p:childTnLst>
                                    <p:set>
                                      <p:cBhvr>
                                        <p:cTn id="50" dur="1" fill="hold">
                                          <p:stCondLst>
                                            <p:cond delay="0"/>
                                          </p:stCondLst>
                                        </p:cTn>
                                        <p:tgtEl>
                                          <p:spTgt spid="5">
                                            <p:graphicEl>
                                              <a:dgm id="{AD10FC34-F87F-4D0A-9C5A-B4B1D9768431}"/>
                                            </p:graphicEl>
                                          </p:spTgt>
                                        </p:tgtEl>
                                        <p:attrNameLst>
                                          <p:attrName>style.visibility</p:attrName>
                                        </p:attrNameLst>
                                      </p:cBhvr>
                                      <p:to>
                                        <p:strVal val="visible"/>
                                      </p:to>
                                    </p:set>
                                    <p:animEffect transition="in" filter="fade">
                                      <p:cBhvr>
                                        <p:cTn id="51" dur="1000"/>
                                        <p:tgtEl>
                                          <p:spTgt spid="5">
                                            <p:graphicEl>
                                              <a:dgm id="{AD10FC34-F87F-4D0A-9C5A-B4B1D9768431}"/>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5" grpId="0">
        <p:bldSub>
          <a:bldDgm bld="one"/>
        </p:bldSub>
      </p:bldGraphic>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F2A07-0E0D-449B-884A-DE5CAE02FDBC}"/>
              </a:ext>
            </a:extLst>
          </p:cNvPr>
          <p:cNvSpPr>
            <a:spLocks noGrp="1"/>
          </p:cNvSpPr>
          <p:nvPr>
            <p:ph type="title"/>
          </p:nvPr>
        </p:nvSpPr>
        <p:spPr>
          <a:effectLst>
            <a:glow rad="228600">
              <a:schemeClr val="accent1">
                <a:satMod val="175000"/>
                <a:alpha val="40000"/>
              </a:schemeClr>
            </a:glow>
            <a:outerShdw blurRad="50800" dist="38100" dir="8100000" algn="tr" rotWithShape="0">
              <a:prstClr val="black">
                <a:alpha val="40000"/>
              </a:prstClr>
            </a:outerShdw>
          </a:effectLst>
        </p:spPr>
        <p:txBody>
          <a:bodyPr/>
          <a:lstStyle/>
          <a:p>
            <a:r>
              <a:rPr lang="en-IN" dirty="0">
                <a:solidFill>
                  <a:schemeClr val="tx1">
                    <a:lumMod val="75000"/>
                    <a:lumOff val="25000"/>
                  </a:schemeClr>
                </a:solidFill>
                <a:latin typeface="Poiret One" panose="02000000000000000000" pitchFamily="2" charset="0"/>
              </a:rPr>
              <a:t>What Is Electron?</a:t>
            </a:r>
          </a:p>
        </p:txBody>
      </p:sp>
      <p:sp>
        <p:nvSpPr>
          <p:cNvPr id="3" name="Content Placeholder 2">
            <a:extLst>
              <a:ext uri="{FF2B5EF4-FFF2-40B4-BE49-F238E27FC236}">
                <a16:creationId xmlns:a16="http://schemas.microsoft.com/office/drawing/2014/main" id="{AE663C87-9BED-4247-845F-3C7D703551A5}"/>
              </a:ext>
            </a:extLst>
          </p:cNvPr>
          <p:cNvSpPr>
            <a:spLocks noGrp="1"/>
          </p:cNvSpPr>
          <p:nvPr>
            <p:ph idx="1"/>
          </p:nvPr>
        </p:nvSpPr>
        <p:spPr>
          <a:effectLst>
            <a:glow rad="228600">
              <a:schemeClr val="accent1">
                <a:satMod val="175000"/>
                <a:alpha val="40000"/>
              </a:schemeClr>
            </a:glow>
          </a:effectLst>
        </p:spPr>
        <p:txBody>
          <a:bodyPr/>
          <a:lstStyle/>
          <a:p>
            <a:r>
              <a:rPr lang="en-IN" dirty="0">
                <a:solidFill>
                  <a:schemeClr val="tx1">
                    <a:lumMod val="75000"/>
                    <a:lumOff val="25000"/>
                  </a:schemeClr>
                </a:solidFill>
                <a:latin typeface="Poiret One" panose="02000000000000000000" pitchFamily="2" charset="0"/>
              </a:rPr>
              <a:t>Electron is a Open Source software development framework .</a:t>
            </a:r>
          </a:p>
          <a:p>
            <a:r>
              <a:rPr lang="en-IN" dirty="0">
                <a:solidFill>
                  <a:schemeClr val="tx1">
                    <a:lumMod val="75000"/>
                    <a:lumOff val="25000"/>
                  </a:schemeClr>
                </a:solidFill>
                <a:latin typeface="Poiret One" panose="02000000000000000000" pitchFamily="2" charset="0"/>
              </a:rPr>
              <a:t>It helps to build CROSS-PLATFORM desktop applications .</a:t>
            </a:r>
          </a:p>
          <a:p>
            <a:r>
              <a:rPr lang="en-IN" dirty="0">
                <a:solidFill>
                  <a:schemeClr val="tx1">
                    <a:lumMod val="75000"/>
                    <a:lumOff val="25000"/>
                  </a:schemeClr>
                </a:solidFill>
                <a:latin typeface="Poiret One" panose="02000000000000000000" pitchFamily="2" charset="0"/>
              </a:rPr>
              <a:t>It uses the power of HTML , CSS and JavaScript to develop the applications .</a:t>
            </a:r>
          </a:p>
          <a:p>
            <a:r>
              <a:rPr lang="en-IN" dirty="0">
                <a:solidFill>
                  <a:schemeClr val="tx1">
                    <a:lumMod val="75000"/>
                    <a:lumOff val="25000"/>
                  </a:schemeClr>
                </a:solidFill>
                <a:latin typeface="Poiret One" panose="02000000000000000000" pitchFamily="2" charset="0"/>
              </a:rPr>
              <a:t>It uses Node.js to power the overall rendering process and working of the software .</a:t>
            </a:r>
          </a:p>
          <a:p>
            <a:r>
              <a:rPr lang="en-IN" dirty="0">
                <a:solidFill>
                  <a:schemeClr val="tx1">
                    <a:lumMod val="75000"/>
                    <a:lumOff val="25000"/>
                  </a:schemeClr>
                </a:solidFill>
                <a:latin typeface="Poiret One" panose="02000000000000000000" pitchFamily="2" charset="0"/>
              </a:rPr>
              <a:t>Once you have completed engineering of the software , that software is then ready to work on any desktop platform like Windows , Linux or MacOS .</a:t>
            </a:r>
          </a:p>
        </p:txBody>
      </p:sp>
    </p:spTree>
    <p:extLst>
      <p:ext uri="{BB962C8B-B14F-4D97-AF65-F5344CB8AC3E}">
        <p14:creationId xmlns:p14="http://schemas.microsoft.com/office/powerpoint/2010/main" val="106385228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250"/>
                                        <p:tgtEl>
                                          <p:spTgt spid="2"/>
                                        </p:tgtEl>
                                      </p:cBhvr>
                                    </p:animEffect>
                                  </p:childTnLst>
                                </p:cTn>
                              </p:par>
                            </p:childTnLst>
                          </p:cTn>
                        </p:par>
                        <p:par>
                          <p:cTn id="8" fill="hold">
                            <p:stCondLst>
                              <p:cond delay="2250"/>
                            </p:stCondLst>
                            <p:childTnLst>
                              <p:par>
                                <p:cTn id="9" presetID="42" presetClass="entr" presetSubtype="0" fill="hold"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1000"/>
                                        <p:tgtEl>
                                          <p:spTgt spid="3">
                                            <p:txEl>
                                              <p:pRg st="0" end="0"/>
                                            </p:txEl>
                                          </p:spTgt>
                                        </p:tgtEl>
                                      </p:cBhvr>
                                    </p:animEffect>
                                    <p:anim calcmode="lin" valueType="num">
                                      <p:cBhvr>
                                        <p:cTn id="12"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3"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par>
                          <p:cTn id="14" fill="hold">
                            <p:stCondLst>
                              <p:cond delay="3250"/>
                            </p:stCondLst>
                            <p:childTnLst>
                              <p:par>
                                <p:cTn id="15" presetID="42" presetClass="entr" presetSubtype="0" fill="hold" nodeType="after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1000"/>
                                        <p:tgtEl>
                                          <p:spTgt spid="3">
                                            <p:txEl>
                                              <p:pRg st="1" end="1"/>
                                            </p:txEl>
                                          </p:spTgt>
                                        </p:tgtEl>
                                      </p:cBhvr>
                                    </p:animEffect>
                                    <p:anim calcmode="lin" valueType="num">
                                      <p:cBhvr>
                                        <p:cTn id="18"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par>
                          <p:cTn id="20" fill="hold">
                            <p:stCondLst>
                              <p:cond delay="4250"/>
                            </p:stCondLst>
                            <p:childTnLst>
                              <p:par>
                                <p:cTn id="21" presetID="42" presetClass="entr" presetSubtype="0" fill="hold" nodeType="after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Effect transition="in" filter="fade">
                                      <p:cBhvr>
                                        <p:cTn id="23" dur="1000"/>
                                        <p:tgtEl>
                                          <p:spTgt spid="3">
                                            <p:txEl>
                                              <p:pRg st="2" end="2"/>
                                            </p:txEl>
                                          </p:spTgt>
                                        </p:tgtEl>
                                      </p:cBhvr>
                                    </p:animEffect>
                                    <p:anim calcmode="lin" valueType="num">
                                      <p:cBhvr>
                                        <p:cTn id="24"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5"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par>
                          <p:cTn id="26" fill="hold">
                            <p:stCondLst>
                              <p:cond delay="5250"/>
                            </p:stCondLst>
                            <p:childTnLst>
                              <p:par>
                                <p:cTn id="27" presetID="42" presetClass="entr" presetSubtype="0" fill="hold" nodeType="after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animEffect transition="in" filter="fade">
                                      <p:cBhvr>
                                        <p:cTn id="29" dur="1000"/>
                                        <p:tgtEl>
                                          <p:spTgt spid="3">
                                            <p:txEl>
                                              <p:pRg st="3" end="3"/>
                                            </p:txEl>
                                          </p:spTgt>
                                        </p:tgtEl>
                                      </p:cBhvr>
                                    </p:animEffect>
                                    <p:anim calcmode="lin" valueType="num">
                                      <p:cBhvr>
                                        <p:cTn id="30"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1"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par>
                          <p:cTn id="32" fill="hold">
                            <p:stCondLst>
                              <p:cond delay="6250"/>
                            </p:stCondLst>
                            <p:childTnLst>
                              <p:par>
                                <p:cTn id="33" presetID="42" presetClass="entr" presetSubtype="0" fill="hold" nodeType="after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3">
            <a:extLst>
              <a:ext uri="{FF2B5EF4-FFF2-40B4-BE49-F238E27FC236}">
                <a16:creationId xmlns:a16="http://schemas.microsoft.com/office/drawing/2014/main" id="{97FCB4AC-74E0-4CC3-95D6-E6158D6ECE76}"/>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79"/>
            <a:ext cx="9468701" cy="6858478"/>
          </a:xfrm>
          <a:custGeom>
            <a:avLst/>
            <a:gdLst>
              <a:gd name="connsiteX0" fmla="*/ 0 w 8078051"/>
              <a:gd name="connsiteY0" fmla="*/ 0 h 5829300"/>
              <a:gd name="connsiteX1" fmla="*/ 4453793 w 8078051"/>
              <a:gd name="connsiteY1" fmla="*/ 0 h 5829300"/>
              <a:gd name="connsiteX2" fmla="*/ 5363426 w 8078051"/>
              <a:gd name="connsiteY2" fmla="*/ 0 h 5829300"/>
              <a:gd name="connsiteX3" fmla="*/ 5368184 w 8078051"/>
              <a:gd name="connsiteY3" fmla="*/ 0 h 5829300"/>
              <a:gd name="connsiteX4" fmla="*/ 8078051 w 8078051"/>
              <a:gd name="connsiteY4" fmla="*/ 5829300 h 5829300"/>
              <a:gd name="connsiteX5" fmla="*/ 1743926 w 8078051"/>
              <a:gd name="connsiteY5" fmla="*/ 5829300 h 5829300"/>
              <a:gd name="connsiteX6" fmla="*/ 1744148 w 8078051"/>
              <a:gd name="connsiteY6" fmla="*/ 5828822 h 5829300"/>
              <a:gd name="connsiteX7" fmla="*/ 0 w 8078051"/>
              <a:gd name="connsiteY7" fmla="*/ 5828822 h 582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78051" h="5829300">
                <a:moveTo>
                  <a:pt x="0" y="0"/>
                </a:moveTo>
                <a:lnTo>
                  <a:pt x="4453793" y="0"/>
                </a:lnTo>
                <a:lnTo>
                  <a:pt x="5363426" y="0"/>
                </a:lnTo>
                <a:lnTo>
                  <a:pt x="5368184" y="0"/>
                </a:lnTo>
                <a:lnTo>
                  <a:pt x="8078051" y="5829300"/>
                </a:lnTo>
                <a:lnTo>
                  <a:pt x="1743926" y="5829300"/>
                </a:lnTo>
                <a:lnTo>
                  <a:pt x="1744148" y="5828822"/>
                </a:lnTo>
                <a:lnTo>
                  <a:pt x="0" y="5828822"/>
                </a:lnTo>
                <a:close/>
              </a:path>
            </a:pathLst>
          </a:custGeom>
          <a:solidFill>
            <a:schemeClr val="tx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4">
            <a:extLst>
              <a:ext uri="{FF2B5EF4-FFF2-40B4-BE49-F238E27FC236}">
                <a16:creationId xmlns:a16="http://schemas.microsoft.com/office/drawing/2014/main" id="{5C4527E1-0008-421A-B31C-AEA4C2A6A7AC}"/>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479"/>
            <a:ext cx="8078052" cy="6858478"/>
          </a:xfrm>
          <a:custGeom>
            <a:avLst/>
            <a:gdLst>
              <a:gd name="connsiteX0" fmla="*/ 0 w 8078052"/>
              <a:gd name="connsiteY0" fmla="*/ 0 h 6858478"/>
              <a:gd name="connsiteX1" fmla="*/ 3829872 w 8078052"/>
              <a:gd name="connsiteY1" fmla="*/ 0 h 6858478"/>
              <a:gd name="connsiteX2" fmla="*/ 4896100 w 8078052"/>
              <a:gd name="connsiteY2" fmla="*/ 0 h 6858478"/>
              <a:gd name="connsiteX3" fmla="*/ 4901677 w 8078052"/>
              <a:gd name="connsiteY3" fmla="*/ 0 h 6858478"/>
              <a:gd name="connsiteX4" fmla="*/ 8078052 w 8078052"/>
              <a:gd name="connsiteY4" fmla="*/ 6858478 h 6858478"/>
              <a:gd name="connsiteX5" fmla="*/ 653497 w 8078052"/>
              <a:gd name="connsiteY5" fmla="*/ 6858478 h 6858478"/>
              <a:gd name="connsiteX6" fmla="*/ 653757 w 8078052"/>
              <a:gd name="connsiteY6" fmla="*/ 6857916 h 6858478"/>
              <a:gd name="connsiteX7" fmla="*/ 0 w 8078052"/>
              <a:gd name="connsiteY7" fmla="*/ 6857916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78052" h="6858478">
                <a:moveTo>
                  <a:pt x="0" y="0"/>
                </a:moveTo>
                <a:lnTo>
                  <a:pt x="3829872" y="0"/>
                </a:lnTo>
                <a:lnTo>
                  <a:pt x="4896100" y="0"/>
                </a:lnTo>
                <a:lnTo>
                  <a:pt x="4901677" y="0"/>
                </a:lnTo>
                <a:lnTo>
                  <a:pt x="8078052" y="6858478"/>
                </a:lnTo>
                <a:lnTo>
                  <a:pt x="653497" y="6858478"/>
                </a:lnTo>
                <a:lnTo>
                  <a:pt x="653757" y="6857916"/>
                </a:lnTo>
                <a:lnTo>
                  <a:pt x="0" y="6857916"/>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46524D3-CC58-4E82-8130-CCE579D9F2FE}"/>
              </a:ext>
            </a:extLst>
          </p:cNvPr>
          <p:cNvSpPr>
            <a:spLocks noGrp="1"/>
          </p:cNvSpPr>
          <p:nvPr>
            <p:ph type="title"/>
          </p:nvPr>
        </p:nvSpPr>
        <p:spPr>
          <a:xfrm>
            <a:off x="804672" y="2600325"/>
            <a:ext cx="4948428" cy="2651200"/>
          </a:xfrm>
        </p:spPr>
        <p:txBody>
          <a:bodyPr vert="horz" lIns="91440" tIns="45720" rIns="91440" bIns="45720" rtlCol="0" anchor="t">
            <a:normAutofit/>
          </a:bodyPr>
          <a:lstStyle/>
          <a:p>
            <a:r>
              <a:rPr lang="en-US" sz="5400" kern="1200">
                <a:solidFill>
                  <a:schemeClr val="bg1"/>
                </a:solidFill>
                <a:effectLst>
                  <a:outerShdw blurRad="38100" dist="38100" dir="2700000" algn="tl">
                    <a:srgbClr val="000000">
                      <a:alpha val="43137"/>
                    </a:srgbClr>
                  </a:outerShdw>
                </a:effectLst>
                <a:latin typeface="+mj-lt"/>
                <a:ea typeface="+mj-ea"/>
                <a:cs typeface="+mj-cs"/>
              </a:rPr>
              <a:t>Thank You</a:t>
            </a:r>
          </a:p>
        </p:txBody>
      </p:sp>
      <p:sp>
        <p:nvSpPr>
          <p:cNvPr id="7" name="Content Placeholder 6">
            <a:extLst>
              <a:ext uri="{FF2B5EF4-FFF2-40B4-BE49-F238E27FC236}">
                <a16:creationId xmlns:a16="http://schemas.microsoft.com/office/drawing/2014/main" id="{9FF55345-BDC9-497F-BBBA-49D5ADD3720B}"/>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4042298149"/>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25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Freeform: Shape 15">
            <a:extLst>
              <a:ext uri="{FF2B5EF4-FFF2-40B4-BE49-F238E27FC236}">
                <a16:creationId xmlns:a16="http://schemas.microsoft.com/office/drawing/2014/main" id="{41A48365-B48D-490D-A7DE-D85CC9AD2FD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6693455" cy="1511306"/>
          </a:xfrm>
          <a:custGeom>
            <a:avLst/>
            <a:gdLst>
              <a:gd name="connsiteX0" fmla="*/ 2147981 w 6693455"/>
              <a:gd name="connsiteY0" fmla="*/ 0 h 1511306"/>
              <a:gd name="connsiteX1" fmla="*/ 6693455 w 6693455"/>
              <a:gd name="connsiteY1" fmla="*/ 0 h 1511306"/>
              <a:gd name="connsiteX2" fmla="*/ 5995838 w 6693455"/>
              <a:gd name="connsiteY2" fmla="*/ 1511301 h 1511306"/>
              <a:gd name="connsiteX3" fmla="*/ 2147982 w 6693455"/>
              <a:gd name="connsiteY3" fmla="*/ 1511301 h 1511306"/>
              <a:gd name="connsiteX4" fmla="*/ 2147982 w 6693455"/>
              <a:gd name="connsiteY4" fmla="*/ 1511304 h 1511306"/>
              <a:gd name="connsiteX5" fmla="*/ 680261 w 6693455"/>
              <a:gd name="connsiteY5" fmla="*/ 1511304 h 1511306"/>
              <a:gd name="connsiteX6" fmla="*/ 680261 w 6693455"/>
              <a:gd name="connsiteY6" fmla="*/ 1511306 h 1511306"/>
              <a:gd name="connsiteX7" fmla="*/ 0 w 6693455"/>
              <a:gd name="connsiteY7" fmla="*/ 1511306 h 1511306"/>
              <a:gd name="connsiteX8" fmla="*/ 0 w 6693455"/>
              <a:gd name="connsiteY8" fmla="*/ 2 h 1511306"/>
              <a:gd name="connsiteX9" fmla="*/ 680261 w 6693455"/>
              <a:gd name="connsiteY9" fmla="*/ 2 h 1511306"/>
              <a:gd name="connsiteX10" fmla="*/ 680261 w 6693455"/>
              <a:gd name="connsiteY10" fmla="*/ 2544 h 1511306"/>
              <a:gd name="connsiteX11" fmla="*/ 2147981 w 6693455"/>
              <a:gd name="connsiteY11" fmla="*/ 2544 h 1511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693455" h="1511306">
                <a:moveTo>
                  <a:pt x="2147981" y="0"/>
                </a:moveTo>
                <a:lnTo>
                  <a:pt x="6693455" y="0"/>
                </a:lnTo>
                <a:lnTo>
                  <a:pt x="5995838" y="1511301"/>
                </a:lnTo>
                <a:lnTo>
                  <a:pt x="2147982" y="1511301"/>
                </a:lnTo>
                <a:lnTo>
                  <a:pt x="2147982" y="1511304"/>
                </a:lnTo>
                <a:lnTo>
                  <a:pt x="680261" y="1511304"/>
                </a:lnTo>
                <a:lnTo>
                  <a:pt x="680261" y="1511306"/>
                </a:lnTo>
                <a:lnTo>
                  <a:pt x="0" y="1511306"/>
                </a:lnTo>
                <a:lnTo>
                  <a:pt x="0" y="2"/>
                </a:lnTo>
                <a:lnTo>
                  <a:pt x="680261" y="2"/>
                </a:lnTo>
                <a:lnTo>
                  <a:pt x="680261" y="2544"/>
                </a:lnTo>
                <a:lnTo>
                  <a:pt x="2147981" y="2544"/>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521F05AC-2996-48A9-9B40-1A0FC53D769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691640"/>
            <a:ext cx="5931454" cy="5166360"/>
          </a:xfrm>
          <a:custGeom>
            <a:avLst/>
            <a:gdLst>
              <a:gd name="connsiteX0" fmla="*/ 0 w 5931454"/>
              <a:gd name="connsiteY0" fmla="*/ 0 h 5166360"/>
              <a:gd name="connsiteX1" fmla="*/ 5931454 w 5931454"/>
              <a:gd name="connsiteY1" fmla="*/ 0 h 5166360"/>
              <a:gd name="connsiteX2" fmla="*/ 3537575 w 5931454"/>
              <a:gd name="connsiteY2" fmla="*/ 5166360 h 5166360"/>
              <a:gd name="connsiteX3" fmla="*/ 0 w 5931454"/>
              <a:gd name="connsiteY3" fmla="*/ 5166360 h 5166360"/>
            </a:gdLst>
            <a:ahLst/>
            <a:cxnLst>
              <a:cxn ang="0">
                <a:pos x="connsiteX0" y="connsiteY0"/>
              </a:cxn>
              <a:cxn ang="0">
                <a:pos x="connsiteX1" y="connsiteY1"/>
              </a:cxn>
              <a:cxn ang="0">
                <a:pos x="connsiteX2" y="connsiteY2"/>
              </a:cxn>
              <a:cxn ang="0">
                <a:pos x="connsiteX3" y="connsiteY3"/>
              </a:cxn>
            </a:cxnLst>
            <a:rect l="l" t="t" r="r" b="b"/>
            <a:pathLst>
              <a:path w="5931454" h="5166360">
                <a:moveTo>
                  <a:pt x="0" y="0"/>
                </a:moveTo>
                <a:lnTo>
                  <a:pt x="5931454" y="0"/>
                </a:lnTo>
                <a:lnTo>
                  <a:pt x="3537575" y="5166360"/>
                </a:lnTo>
                <a:lnTo>
                  <a:pt x="0" y="5166360"/>
                </a:lnTo>
                <a:close/>
              </a:path>
            </a:pathLst>
          </a:custGeom>
          <a:solidFill>
            <a:schemeClr val="tx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0" name="Content Placeholder 7">
            <a:extLst>
              <a:ext uri="{FF2B5EF4-FFF2-40B4-BE49-F238E27FC236}">
                <a16:creationId xmlns:a16="http://schemas.microsoft.com/office/drawing/2014/main" id="{02B7A0E3-DA3E-4D14-BC96-F9C85EDA89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93455" y="959682"/>
            <a:ext cx="4533345" cy="5195811"/>
          </a:xfrm>
          <a:custGeom>
            <a:avLst/>
            <a:gdLst>
              <a:gd name="connsiteX0" fmla="*/ 0 w 4636009"/>
              <a:gd name="connsiteY0" fmla="*/ 0 h 5032375"/>
              <a:gd name="connsiteX1" fmla="*/ 4636009 w 4636009"/>
              <a:gd name="connsiteY1" fmla="*/ 0 h 5032375"/>
              <a:gd name="connsiteX2" fmla="*/ 4636009 w 4636009"/>
              <a:gd name="connsiteY2" fmla="*/ 5032375 h 5032375"/>
              <a:gd name="connsiteX3" fmla="*/ 0 w 4636009"/>
              <a:gd name="connsiteY3" fmla="*/ 5032375 h 5032375"/>
            </a:gdLst>
            <a:ahLst/>
            <a:cxnLst>
              <a:cxn ang="0">
                <a:pos x="connsiteX0" y="connsiteY0"/>
              </a:cxn>
              <a:cxn ang="0">
                <a:pos x="connsiteX1" y="connsiteY1"/>
              </a:cxn>
              <a:cxn ang="0">
                <a:pos x="connsiteX2" y="connsiteY2"/>
              </a:cxn>
              <a:cxn ang="0">
                <a:pos x="connsiteX3" y="connsiteY3"/>
              </a:cxn>
            </a:cxnLst>
            <a:rect l="l" t="t" r="r" b="b"/>
            <a:pathLst>
              <a:path w="4636009" h="5032375">
                <a:moveTo>
                  <a:pt x="0" y="0"/>
                </a:moveTo>
                <a:lnTo>
                  <a:pt x="4636009" y="0"/>
                </a:lnTo>
                <a:lnTo>
                  <a:pt x="4636009" y="5032375"/>
                </a:lnTo>
                <a:lnTo>
                  <a:pt x="0" y="5032375"/>
                </a:lnTo>
                <a:close/>
              </a:path>
            </a:pathLst>
          </a:custGeom>
        </p:spPr>
      </p:pic>
      <p:sp>
        <p:nvSpPr>
          <p:cNvPr id="2" name="Title 1">
            <a:extLst>
              <a:ext uri="{FF2B5EF4-FFF2-40B4-BE49-F238E27FC236}">
                <a16:creationId xmlns:a16="http://schemas.microsoft.com/office/drawing/2014/main" id="{441613DC-5FCE-447B-A958-50DB726343E6}"/>
              </a:ext>
            </a:extLst>
          </p:cNvPr>
          <p:cNvSpPr>
            <a:spLocks noGrp="1"/>
          </p:cNvSpPr>
          <p:nvPr>
            <p:ph type="title"/>
          </p:nvPr>
        </p:nvSpPr>
        <p:spPr>
          <a:xfrm>
            <a:off x="838200" y="365126"/>
            <a:ext cx="5340605" cy="1146176"/>
          </a:xfrm>
          <a:effectLst>
            <a:outerShdw blurRad="50800" dist="38100" dir="8100000" algn="tr" rotWithShape="0">
              <a:prstClr val="black">
                <a:alpha val="40000"/>
              </a:prstClr>
            </a:outerShdw>
          </a:effectLst>
        </p:spPr>
        <p:txBody>
          <a:bodyPr>
            <a:normAutofit/>
          </a:bodyPr>
          <a:lstStyle/>
          <a:p>
            <a:r>
              <a:rPr lang="en-IN" sz="3700" dirty="0">
                <a:solidFill>
                  <a:schemeClr val="tx1">
                    <a:lumMod val="75000"/>
                    <a:lumOff val="25000"/>
                  </a:schemeClr>
                </a:solidFill>
                <a:latin typeface="Poiret One" panose="02000000000000000000" pitchFamily="2" charset="0"/>
              </a:rPr>
              <a:t>Structure Of An Electron App</a:t>
            </a:r>
          </a:p>
        </p:txBody>
      </p:sp>
      <p:sp>
        <p:nvSpPr>
          <p:cNvPr id="21" name="Content Placeholder 12"/>
          <p:cNvSpPr>
            <a:spLocks noGrp="1"/>
          </p:cNvSpPr>
          <p:nvPr>
            <p:ph idx="1"/>
          </p:nvPr>
        </p:nvSpPr>
        <p:spPr>
          <a:xfrm>
            <a:off x="838200" y="2173288"/>
            <a:ext cx="3603171" cy="3639684"/>
          </a:xfrm>
        </p:spPr>
        <p:txBody>
          <a:bodyPr anchor="ctr">
            <a:normAutofit/>
          </a:bodyPr>
          <a:lstStyle/>
          <a:p>
            <a:r>
              <a:rPr lang="en-US" sz="2000" dirty="0">
                <a:solidFill>
                  <a:schemeClr val="bg1">
                    <a:lumMod val="50000"/>
                  </a:schemeClr>
                </a:solidFill>
                <a:effectLst>
                  <a:outerShdw blurRad="38100" dist="38100" dir="2700000" algn="tl">
                    <a:srgbClr val="000000">
                      <a:alpha val="43137"/>
                    </a:srgbClr>
                  </a:outerShdw>
                </a:effectLst>
                <a:latin typeface="Poiret One" panose="02000000000000000000" pitchFamily="2" charset="0"/>
              </a:rPr>
              <a:t>The basic structure of an electron app has two parts .</a:t>
            </a:r>
          </a:p>
          <a:p>
            <a:r>
              <a:rPr lang="en-US" sz="2000" dirty="0">
                <a:solidFill>
                  <a:schemeClr val="bg1">
                    <a:lumMod val="50000"/>
                  </a:schemeClr>
                </a:solidFill>
                <a:effectLst>
                  <a:outerShdw blurRad="38100" dist="38100" dir="2700000" algn="tl">
                    <a:srgbClr val="000000">
                      <a:alpha val="43137"/>
                    </a:srgbClr>
                  </a:outerShdw>
                </a:effectLst>
                <a:latin typeface="Poiret One" panose="02000000000000000000" pitchFamily="2" charset="0"/>
              </a:rPr>
              <a:t>The first part is called the Main Process .</a:t>
            </a:r>
          </a:p>
          <a:p>
            <a:r>
              <a:rPr lang="en-US" sz="2000" dirty="0">
                <a:solidFill>
                  <a:schemeClr val="bg1">
                    <a:lumMod val="50000"/>
                  </a:schemeClr>
                </a:solidFill>
                <a:effectLst>
                  <a:outerShdw blurRad="38100" dist="38100" dir="2700000" algn="tl">
                    <a:srgbClr val="000000">
                      <a:alpha val="43137"/>
                    </a:srgbClr>
                  </a:outerShdw>
                </a:effectLst>
                <a:latin typeface="Poiret One" panose="02000000000000000000" pitchFamily="2" charset="0"/>
              </a:rPr>
              <a:t>The second process is known as Renderer Process .</a:t>
            </a:r>
          </a:p>
        </p:txBody>
      </p:sp>
    </p:spTree>
    <p:extLst>
      <p:ext uri="{BB962C8B-B14F-4D97-AF65-F5344CB8AC3E}">
        <p14:creationId xmlns:p14="http://schemas.microsoft.com/office/powerpoint/2010/main" val="141518004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250"/>
                                        <p:tgtEl>
                                          <p:spTgt spid="2"/>
                                        </p:tgtEl>
                                      </p:cBhvr>
                                    </p:animEffect>
                                  </p:childTnLst>
                                </p:cTn>
                              </p:par>
                            </p:childTnLst>
                          </p:cTn>
                        </p:par>
                        <p:par>
                          <p:cTn id="8" fill="hold">
                            <p:stCondLst>
                              <p:cond delay="2250"/>
                            </p:stCondLst>
                            <p:childTnLst>
                              <p:par>
                                <p:cTn id="9" presetID="42" presetClass="entr" presetSubtype="0" fill="hold" grpId="0" nodeType="afterEffect">
                                  <p:stCondLst>
                                    <p:cond delay="0"/>
                                  </p:stCondLst>
                                  <p:childTnLst>
                                    <p:set>
                                      <p:cBhvr>
                                        <p:cTn id="10" dur="1" fill="hold">
                                          <p:stCondLst>
                                            <p:cond delay="0"/>
                                          </p:stCondLst>
                                        </p:cTn>
                                        <p:tgtEl>
                                          <p:spTgt spid="21">
                                            <p:txEl>
                                              <p:pRg st="0" end="0"/>
                                            </p:txEl>
                                          </p:spTgt>
                                        </p:tgtEl>
                                        <p:attrNameLst>
                                          <p:attrName>style.visibility</p:attrName>
                                        </p:attrNameLst>
                                      </p:cBhvr>
                                      <p:to>
                                        <p:strVal val="visible"/>
                                      </p:to>
                                    </p:set>
                                    <p:animEffect transition="in" filter="fade">
                                      <p:cBhvr>
                                        <p:cTn id="11" dur="1000"/>
                                        <p:tgtEl>
                                          <p:spTgt spid="21">
                                            <p:txEl>
                                              <p:pRg st="0" end="0"/>
                                            </p:txEl>
                                          </p:spTgt>
                                        </p:tgtEl>
                                      </p:cBhvr>
                                    </p:animEffect>
                                    <p:anim calcmode="lin" valueType="num">
                                      <p:cBhvr>
                                        <p:cTn id="12" dur="1000" fill="hold"/>
                                        <p:tgtEl>
                                          <p:spTgt spid="21">
                                            <p:txEl>
                                              <p:pRg st="0" end="0"/>
                                            </p:txEl>
                                          </p:spTgt>
                                        </p:tgtEl>
                                        <p:attrNameLst>
                                          <p:attrName>ppt_x</p:attrName>
                                        </p:attrNameLst>
                                      </p:cBhvr>
                                      <p:tavLst>
                                        <p:tav tm="0">
                                          <p:val>
                                            <p:strVal val="#ppt_x"/>
                                          </p:val>
                                        </p:tav>
                                        <p:tav tm="100000">
                                          <p:val>
                                            <p:strVal val="#ppt_x"/>
                                          </p:val>
                                        </p:tav>
                                      </p:tavLst>
                                    </p:anim>
                                    <p:anim calcmode="lin" valueType="num">
                                      <p:cBhvr>
                                        <p:cTn id="13" dur="1000" fill="hold"/>
                                        <p:tgtEl>
                                          <p:spTgt spid="21">
                                            <p:txEl>
                                              <p:pRg st="0" end="0"/>
                                            </p:txEl>
                                          </p:spTgt>
                                        </p:tgtEl>
                                        <p:attrNameLst>
                                          <p:attrName>ppt_y</p:attrName>
                                        </p:attrNameLst>
                                      </p:cBhvr>
                                      <p:tavLst>
                                        <p:tav tm="0">
                                          <p:val>
                                            <p:strVal val="#ppt_y+.1"/>
                                          </p:val>
                                        </p:tav>
                                        <p:tav tm="100000">
                                          <p:val>
                                            <p:strVal val="#ppt_y"/>
                                          </p:val>
                                        </p:tav>
                                      </p:tavLst>
                                    </p:anim>
                                  </p:childTnLst>
                                </p:cTn>
                              </p:par>
                            </p:childTnLst>
                          </p:cTn>
                        </p:par>
                        <p:par>
                          <p:cTn id="14" fill="hold">
                            <p:stCondLst>
                              <p:cond delay="3250"/>
                            </p:stCondLst>
                            <p:childTnLst>
                              <p:par>
                                <p:cTn id="15" presetID="42" presetClass="entr" presetSubtype="0" fill="hold" grpId="0" nodeType="afterEffect">
                                  <p:stCondLst>
                                    <p:cond delay="0"/>
                                  </p:stCondLst>
                                  <p:childTnLst>
                                    <p:set>
                                      <p:cBhvr>
                                        <p:cTn id="16" dur="1" fill="hold">
                                          <p:stCondLst>
                                            <p:cond delay="0"/>
                                          </p:stCondLst>
                                        </p:cTn>
                                        <p:tgtEl>
                                          <p:spTgt spid="21">
                                            <p:txEl>
                                              <p:pRg st="1" end="1"/>
                                            </p:txEl>
                                          </p:spTgt>
                                        </p:tgtEl>
                                        <p:attrNameLst>
                                          <p:attrName>style.visibility</p:attrName>
                                        </p:attrNameLst>
                                      </p:cBhvr>
                                      <p:to>
                                        <p:strVal val="visible"/>
                                      </p:to>
                                    </p:set>
                                    <p:animEffect transition="in" filter="fade">
                                      <p:cBhvr>
                                        <p:cTn id="17" dur="1000"/>
                                        <p:tgtEl>
                                          <p:spTgt spid="21">
                                            <p:txEl>
                                              <p:pRg st="1" end="1"/>
                                            </p:txEl>
                                          </p:spTgt>
                                        </p:tgtEl>
                                      </p:cBhvr>
                                    </p:animEffect>
                                    <p:anim calcmode="lin" valueType="num">
                                      <p:cBhvr>
                                        <p:cTn id="18" dur="1000" fill="hold"/>
                                        <p:tgtEl>
                                          <p:spTgt spid="21">
                                            <p:txEl>
                                              <p:pRg st="1" end="1"/>
                                            </p:txEl>
                                          </p:spTgt>
                                        </p:tgtEl>
                                        <p:attrNameLst>
                                          <p:attrName>ppt_x</p:attrName>
                                        </p:attrNameLst>
                                      </p:cBhvr>
                                      <p:tavLst>
                                        <p:tav tm="0">
                                          <p:val>
                                            <p:strVal val="#ppt_x"/>
                                          </p:val>
                                        </p:tav>
                                        <p:tav tm="100000">
                                          <p:val>
                                            <p:strVal val="#ppt_x"/>
                                          </p:val>
                                        </p:tav>
                                      </p:tavLst>
                                    </p:anim>
                                    <p:anim calcmode="lin" valueType="num">
                                      <p:cBhvr>
                                        <p:cTn id="19" dur="1000" fill="hold"/>
                                        <p:tgtEl>
                                          <p:spTgt spid="21">
                                            <p:txEl>
                                              <p:pRg st="1" end="1"/>
                                            </p:txEl>
                                          </p:spTgt>
                                        </p:tgtEl>
                                        <p:attrNameLst>
                                          <p:attrName>ppt_y</p:attrName>
                                        </p:attrNameLst>
                                      </p:cBhvr>
                                      <p:tavLst>
                                        <p:tav tm="0">
                                          <p:val>
                                            <p:strVal val="#ppt_y+.1"/>
                                          </p:val>
                                        </p:tav>
                                        <p:tav tm="100000">
                                          <p:val>
                                            <p:strVal val="#ppt_y"/>
                                          </p:val>
                                        </p:tav>
                                      </p:tavLst>
                                    </p:anim>
                                  </p:childTnLst>
                                </p:cTn>
                              </p:par>
                            </p:childTnLst>
                          </p:cTn>
                        </p:par>
                        <p:par>
                          <p:cTn id="20" fill="hold">
                            <p:stCondLst>
                              <p:cond delay="4250"/>
                            </p:stCondLst>
                            <p:childTnLst>
                              <p:par>
                                <p:cTn id="21" presetID="42" presetClass="entr" presetSubtype="0" fill="hold" grpId="0" nodeType="afterEffect">
                                  <p:stCondLst>
                                    <p:cond delay="0"/>
                                  </p:stCondLst>
                                  <p:childTnLst>
                                    <p:set>
                                      <p:cBhvr>
                                        <p:cTn id="22" dur="1" fill="hold">
                                          <p:stCondLst>
                                            <p:cond delay="0"/>
                                          </p:stCondLst>
                                        </p:cTn>
                                        <p:tgtEl>
                                          <p:spTgt spid="21">
                                            <p:txEl>
                                              <p:pRg st="2" end="2"/>
                                            </p:txEl>
                                          </p:spTgt>
                                        </p:tgtEl>
                                        <p:attrNameLst>
                                          <p:attrName>style.visibility</p:attrName>
                                        </p:attrNameLst>
                                      </p:cBhvr>
                                      <p:to>
                                        <p:strVal val="visible"/>
                                      </p:to>
                                    </p:set>
                                    <p:animEffect transition="in" filter="fade">
                                      <p:cBhvr>
                                        <p:cTn id="23" dur="1000"/>
                                        <p:tgtEl>
                                          <p:spTgt spid="21">
                                            <p:txEl>
                                              <p:pRg st="2" end="2"/>
                                            </p:txEl>
                                          </p:spTgt>
                                        </p:tgtEl>
                                      </p:cBhvr>
                                    </p:animEffect>
                                    <p:anim calcmode="lin" valueType="num">
                                      <p:cBhvr>
                                        <p:cTn id="24" dur="1000" fill="hold"/>
                                        <p:tgtEl>
                                          <p:spTgt spid="21">
                                            <p:txEl>
                                              <p:pRg st="2" end="2"/>
                                            </p:txEl>
                                          </p:spTgt>
                                        </p:tgtEl>
                                        <p:attrNameLst>
                                          <p:attrName>ppt_x</p:attrName>
                                        </p:attrNameLst>
                                      </p:cBhvr>
                                      <p:tavLst>
                                        <p:tav tm="0">
                                          <p:val>
                                            <p:strVal val="#ppt_x"/>
                                          </p:val>
                                        </p:tav>
                                        <p:tav tm="100000">
                                          <p:val>
                                            <p:strVal val="#ppt_x"/>
                                          </p:val>
                                        </p:tav>
                                      </p:tavLst>
                                    </p:anim>
                                    <p:anim calcmode="lin" valueType="num">
                                      <p:cBhvr>
                                        <p:cTn id="25" dur="1000" fill="hold"/>
                                        <p:tgtEl>
                                          <p:spTgt spid="21">
                                            <p:txEl>
                                              <p:pRg st="2" end="2"/>
                                            </p:txEl>
                                          </p:spTgt>
                                        </p:tgtEl>
                                        <p:attrNameLst>
                                          <p:attrName>ppt_y</p:attrName>
                                        </p:attrNameLst>
                                      </p:cBhvr>
                                      <p:tavLst>
                                        <p:tav tm="0">
                                          <p:val>
                                            <p:strVal val="#ppt_y+.1"/>
                                          </p:val>
                                        </p:tav>
                                        <p:tav tm="100000">
                                          <p:val>
                                            <p:strVal val="#ppt_y"/>
                                          </p:val>
                                        </p:tav>
                                      </p:tavLst>
                                    </p:anim>
                                  </p:childTnLst>
                                </p:cTn>
                              </p:par>
                            </p:childTnLst>
                          </p:cTn>
                        </p:par>
                        <p:par>
                          <p:cTn id="26" fill="hold">
                            <p:stCondLst>
                              <p:cond delay="5250"/>
                            </p:stCondLst>
                            <p:childTnLst>
                              <p:par>
                                <p:cTn id="27" presetID="10" presetClass="entr" presetSubtype="0" fill="hold" nodeType="after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fade">
                                      <p:cBhvr>
                                        <p:cTn id="29" dur="1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1"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screenshot of a cell phone&#10;&#10;Description generated with very high confidence">
            <a:extLst>
              <a:ext uri="{FF2B5EF4-FFF2-40B4-BE49-F238E27FC236}">
                <a16:creationId xmlns:a16="http://schemas.microsoft.com/office/drawing/2014/main" id="{B0E74500-FE2A-4710-B5DB-AE33CB678D08}"/>
              </a:ext>
            </a:extLst>
          </p:cNvPr>
          <p:cNvPicPr>
            <a:picLocks noChangeAspect="1"/>
          </p:cNvPicPr>
          <p:nvPr/>
        </p:nvPicPr>
        <p:blipFill rotWithShape="1">
          <a:blip r:embed="rId2">
            <a:extLst>
              <a:ext uri="{28A0092B-C50C-407E-A947-70E740481C1C}">
                <a14:useLocalDpi xmlns:a14="http://schemas.microsoft.com/office/drawing/2010/main" val="0"/>
              </a:ext>
            </a:extLst>
          </a:blip>
          <a:srcRect l="5293" r="59822" b="1"/>
          <a:stretch/>
        </p:blipFill>
        <p:spPr>
          <a:xfrm>
            <a:off x="20" y="10"/>
            <a:ext cx="4668233" cy="6857990"/>
          </a:xfrm>
          <a:prstGeom prst="rect">
            <a:avLst/>
          </a:prstGeom>
        </p:spPr>
      </p:pic>
      <p:grpSp>
        <p:nvGrpSpPr>
          <p:cNvPr id="10" name="Group 9">
            <a:extLst>
              <a:ext uri="{FF2B5EF4-FFF2-40B4-BE49-F238E27FC236}">
                <a16:creationId xmlns:a16="http://schemas.microsoft.com/office/drawing/2014/main" id="{B425EA03-D3F3-40BC-80FD-999E84AB6647}"/>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flipV="1">
            <a:off x="973338" y="0"/>
            <a:ext cx="11218662" cy="6858000"/>
            <a:chOff x="0" y="0"/>
            <a:chExt cx="11218662" cy="6858000"/>
          </a:xfrm>
        </p:grpSpPr>
        <p:sp>
          <p:nvSpPr>
            <p:cNvPr id="11" name="Freeform 28">
              <a:extLst>
                <a:ext uri="{FF2B5EF4-FFF2-40B4-BE49-F238E27FC236}">
                  <a16:creationId xmlns:a16="http://schemas.microsoft.com/office/drawing/2014/main" id="{2B70B725-07B0-4EB9-A2D7-AE7B6CFFED37}"/>
                </a:ext>
              </a:extLst>
            </p:cNvPr>
            <p:cNvSpPr/>
            <p:nvPr>
              <p:extLst>
                <p:ext uri="{386F3935-93C4-4BCD-93E2-E3B085C9AB24}">
                  <p16:designElem xmlns:p16="http://schemas.microsoft.com/office/powerpoint/2015/main" val="1"/>
                </p:ext>
              </p:extLst>
            </p:nvPr>
          </p:nvSpPr>
          <p:spPr>
            <a:xfrm>
              <a:off x="1" y="0"/>
              <a:ext cx="11218661" cy="6858000"/>
            </a:xfrm>
            <a:custGeom>
              <a:avLst/>
              <a:gdLst>
                <a:gd name="connsiteX0" fmla="*/ 0 w 11218661"/>
                <a:gd name="connsiteY0" fmla="*/ 0 h 6858000"/>
                <a:gd name="connsiteX1" fmla="*/ 8042507 w 11218661"/>
                <a:gd name="connsiteY1" fmla="*/ 0 h 6858000"/>
                <a:gd name="connsiteX2" fmla="*/ 11218661 w 11218661"/>
                <a:gd name="connsiteY2" fmla="*/ 6858000 h 6858000"/>
                <a:gd name="connsiteX3" fmla="*/ 0 w 1121866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218661" h="6858000">
                  <a:moveTo>
                    <a:pt x="0" y="0"/>
                  </a:moveTo>
                  <a:lnTo>
                    <a:pt x="8042507" y="0"/>
                  </a:lnTo>
                  <a:lnTo>
                    <a:pt x="11218661" y="6858000"/>
                  </a:lnTo>
                  <a:lnTo>
                    <a:pt x="0" y="6858000"/>
                  </a:lnTo>
                  <a:close/>
                </a:path>
              </a:pathLst>
            </a:custGeom>
            <a:solidFill>
              <a:schemeClr val="tx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26">
              <a:extLst>
                <a:ext uri="{FF2B5EF4-FFF2-40B4-BE49-F238E27FC236}">
                  <a16:creationId xmlns:a16="http://schemas.microsoft.com/office/drawing/2014/main" id="{5B2C47C6-EA4D-46C3-8760-73C091352963}"/>
                </a:ext>
              </a:extLst>
            </p:cNvPr>
            <p:cNvSpPr/>
            <p:nvPr>
              <p:extLst>
                <p:ext uri="{386F3935-93C4-4BCD-93E2-E3B085C9AB24}">
                  <p16:designElem xmlns:p16="http://schemas.microsoft.com/office/powerpoint/2015/main" val="1"/>
                </p:ext>
              </p:extLst>
            </p:nvPr>
          </p:nvSpPr>
          <p:spPr>
            <a:xfrm>
              <a:off x="0" y="0"/>
              <a:ext cx="10771752" cy="6858000"/>
            </a:xfrm>
            <a:custGeom>
              <a:avLst/>
              <a:gdLst>
                <a:gd name="connsiteX0" fmla="*/ 0 w 10771752"/>
                <a:gd name="connsiteY0" fmla="*/ 0 h 6858000"/>
                <a:gd name="connsiteX1" fmla="*/ 7595598 w 10771752"/>
                <a:gd name="connsiteY1" fmla="*/ 0 h 6858000"/>
                <a:gd name="connsiteX2" fmla="*/ 10771752 w 10771752"/>
                <a:gd name="connsiteY2" fmla="*/ 6858000 h 6858000"/>
                <a:gd name="connsiteX3" fmla="*/ 0 w 1077175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771752" h="6858000">
                  <a:moveTo>
                    <a:pt x="0" y="0"/>
                  </a:moveTo>
                  <a:lnTo>
                    <a:pt x="7595598" y="0"/>
                  </a:lnTo>
                  <a:lnTo>
                    <a:pt x="10771752" y="6858000"/>
                  </a:lnTo>
                  <a:lnTo>
                    <a:pt x="0" y="6858000"/>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5A5F6277-7921-4F8D-8625-A5613FC8C781}"/>
              </a:ext>
            </a:extLst>
          </p:cNvPr>
          <p:cNvSpPr>
            <a:spLocks noGrp="1"/>
          </p:cNvSpPr>
          <p:nvPr>
            <p:ph type="title"/>
          </p:nvPr>
        </p:nvSpPr>
        <p:spPr>
          <a:xfrm>
            <a:off x="4384039" y="365125"/>
            <a:ext cx="7164493" cy="1325563"/>
          </a:xfrm>
        </p:spPr>
        <p:txBody>
          <a:bodyPr>
            <a:normAutofit/>
          </a:bodyPr>
          <a:lstStyle/>
          <a:p>
            <a:r>
              <a:rPr lang="en-IN">
                <a:solidFill>
                  <a:schemeClr val="bg1"/>
                </a:solidFill>
                <a:effectLst>
                  <a:outerShdw blurRad="38100" dist="38100" dir="2700000" algn="tl">
                    <a:srgbClr val="000000">
                      <a:alpha val="43137"/>
                    </a:srgbClr>
                  </a:outerShdw>
                </a:effectLst>
                <a:latin typeface="Poiret One" panose="02000000000000000000" pitchFamily="2" charset="0"/>
              </a:rPr>
              <a:t>The Main Process</a:t>
            </a:r>
          </a:p>
        </p:txBody>
      </p:sp>
      <p:sp>
        <p:nvSpPr>
          <p:cNvPr id="3" name="Content Placeholder 2">
            <a:extLst>
              <a:ext uri="{FF2B5EF4-FFF2-40B4-BE49-F238E27FC236}">
                <a16:creationId xmlns:a16="http://schemas.microsoft.com/office/drawing/2014/main" id="{5D28CA6C-C2E9-4629-B732-072CAB4D4B38}"/>
              </a:ext>
            </a:extLst>
          </p:cNvPr>
          <p:cNvSpPr>
            <a:spLocks noGrp="1"/>
          </p:cNvSpPr>
          <p:nvPr>
            <p:ph idx="1"/>
          </p:nvPr>
        </p:nvSpPr>
        <p:spPr>
          <a:xfrm>
            <a:off x="4387515" y="2022601"/>
            <a:ext cx="7161017" cy="4154361"/>
          </a:xfrm>
        </p:spPr>
        <p:txBody>
          <a:bodyPr>
            <a:normAutofit/>
          </a:bodyPr>
          <a:lstStyle/>
          <a:p>
            <a:r>
              <a:rPr lang="en-IN" sz="2000">
                <a:solidFill>
                  <a:schemeClr val="bg1"/>
                </a:solidFill>
                <a:latin typeface="Poiret One" panose="02000000000000000000" pitchFamily="2" charset="0"/>
              </a:rPr>
              <a:t>The main process is responsible for creating and managing BrowserWindow instances .</a:t>
            </a:r>
          </a:p>
          <a:p>
            <a:r>
              <a:rPr lang="en-IN" sz="2000">
                <a:solidFill>
                  <a:schemeClr val="bg1"/>
                </a:solidFill>
                <a:latin typeface="Poiret One" panose="02000000000000000000" pitchFamily="2" charset="0"/>
              </a:rPr>
              <a:t>App’s entry point will point to a JavaScript file that will be executed in the main process .</a:t>
            </a:r>
          </a:p>
          <a:p>
            <a:r>
              <a:rPr lang="en-IN" sz="2000">
                <a:solidFill>
                  <a:schemeClr val="bg1"/>
                </a:solidFill>
                <a:latin typeface="Poiret One" panose="02000000000000000000" pitchFamily="2" charset="0"/>
              </a:rPr>
              <a:t> The docs state: “The basic rule is: if a module is GUI or low-level system related, then it should be only available in the main process.”</a:t>
            </a:r>
          </a:p>
        </p:txBody>
      </p:sp>
    </p:spTree>
    <p:extLst>
      <p:ext uri="{BB962C8B-B14F-4D97-AF65-F5344CB8AC3E}">
        <p14:creationId xmlns:p14="http://schemas.microsoft.com/office/powerpoint/2010/main" val="3593370286"/>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250"/>
                                        <p:tgtEl>
                                          <p:spTgt spid="2"/>
                                        </p:tgtEl>
                                      </p:cBhvr>
                                    </p:animEffect>
                                  </p:childTnLst>
                                </p:cTn>
                              </p:par>
                            </p:childTnLst>
                          </p:cTn>
                        </p:par>
                        <p:par>
                          <p:cTn id="8" fill="hold">
                            <p:stCondLst>
                              <p:cond delay="2250"/>
                            </p:stCondLst>
                            <p:childTnLst>
                              <p:par>
                                <p:cTn id="9" presetID="42" presetClass="entr" presetSubtype="0"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1000"/>
                                        <p:tgtEl>
                                          <p:spTgt spid="3">
                                            <p:txEl>
                                              <p:pRg st="0" end="0"/>
                                            </p:txEl>
                                          </p:spTgt>
                                        </p:tgtEl>
                                      </p:cBhvr>
                                    </p:animEffect>
                                    <p:anim calcmode="lin" valueType="num">
                                      <p:cBhvr>
                                        <p:cTn id="12"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3"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par>
                          <p:cTn id="14" fill="hold">
                            <p:stCondLst>
                              <p:cond delay="3250"/>
                            </p:stCondLst>
                            <p:childTnLst>
                              <p:par>
                                <p:cTn id="15" presetID="42" presetClass="entr" presetSubtype="0" fill="hold" grpId="0" nodeType="after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1000"/>
                                        <p:tgtEl>
                                          <p:spTgt spid="3">
                                            <p:txEl>
                                              <p:pRg st="1" end="1"/>
                                            </p:txEl>
                                          </p:spTgt>
                                        </p:tgtEl>
                                      </p:cBhvr>
                                    </p:animEffect>
                                    <p:anim calcmode="lin" valueType="num">
                                      <p:cBhvr>
                                        <p:cTn id="18"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par>
                          <p:cTn id="20" fill="hold">
                            <p:stCondLst>
                              <p:cond delay="4250"/>
                            </p:stCondLst>
                            <p:childTnLst>
                              <p:par>
                                <p:cTn id="21" presetID="42" presetClass="entr" presetSubtype="0" fill="hold" grpId="0" nodeType="after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Effect transition="in" filter="fade">
                                      <p:cBhvr>
                                        <p:cTn id="23" dur="1000"/>
                                        <p:tgtEl>
                                          <p:spTgt spid="3">
                                            <p:txEl>
                                              <p:pRg st="2" end="2"/>
                                            </p:txEl>
                                          </p:spTgt>
                                        </p:tgtEl>
                                      </p:cBhvr>
                                    </p:animEffect>
                                    <p:anim calcmode="lin" valueType="num">
                                      <p:cBhvr>
                                        <p:cTn id="24"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5"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screenshot of a cell phone&#10;&#10;Description generated with very high confidence">
            <a:extLst>
              <a:ext uri="{FF2B5EF4-FFF2-40B4-BE49-F238E27FC236}">
                <a16:creationId xmlns:a16="http://schemas.microsoft.com/office/drawing/2014/main" id="{5ABBCC18-841B-49EE-99A1-BDE35E07E6F5}"/>
              </a:ext>
            </a:extLst>
          </p:cNvPr>
          <p:cNvPicPr>
            <a:picLocks noChangeAspect="1"/>
          </p:cNvPicPr>
          <p:nvPr/>
        </p:nvPicPr>
        <p:blipFill rotWithShape="1">
          <a:blip r:embed="rId2">
            <a:extLst>
              <a:ext uri="{28A0092B-C50C-407E-A947-70E740481C1C}">
                <a14:useLocalDpi xmlns:a14="http://schemas.microsoft.com/office/drawing/2010/main" val="0"/>
              </a:ext>
            </a:extLst>
          </a:blip>
          <a:srcRect r="54019" b="-2"/>
          <a:stretch/>
        </p:blipFill>
        <p:spPr>
          <a:xfrm>
            <a:off x="7426825" y="1691164"/>
            <a:ext cx="4636009" cy="5167312"/>
          </a:xfrm>
          <a:custGeom>
            <a:avLst/>
            <a:gdLst>
              <a:gd name="connsiteX0" fmla="*/ 0 w 4636009"/>
              <a:gd name="connsiteY0" fmla="*/ 0 h 5167312"/>
              <a:gd name="connsiteX1" fmla="*/ 4636009 w 4636009"/>
              <a:gd name="connsiteY1" fmla="*/ 0 h 5167312"/>
              <a:gd name="connsiteX2" fmla="*/ 4636009 w 4636009"/>
              <a:gd name="connsiteY2" fmla="*/ 5167312 h 5167312"/>
              <a:gd name="connsiteX3" fmla="*/ 276091 w 4636009"/>
              <a:gd name="connsiteY3" fmla="*/ 5167312 h 5167312"/>
              <a:gd name="connsiteX4" fmla="*/ 2669970 w 4636009"/>
              <a:gd name="connsiteY4" fmla="*/ 952 h 5167312"/>
              <a:gd name="connsiteX5" fmla="*/ 0 w 4636009"/>
              <a:gd name="connsiteY5" fmla="*/ 952 h 5167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36009" h="5167312">
                <a:moveTo>
                  <a:pt x="0" y="0"/>
                </a:moveTo>
                <a:lnTo>
                  <a:pt x="4636009" y="0"/>
                </a:lnTo>
                <a:lnTo>
                  <a:pt x="4636009" y="5167312"/>
                </a:lnTo>
                <a:lnTo>
                  <a:pt x="276091" y="5167312"/>
                </a:lnTo>
                <a:lnTo>
                  <a:pt x="2669970" y="952"/>
                </a:lnTo>
                <a:lnTo>
                  <a:pt x="0" y="952"/>
                </a:lnTo>
                <a:close/>
              </a:path>
            </a:pathLst>
          </a:custGeom>
        </p:spPr>
      </p:pic>
      <p:sp>
        <p:nvSpPr>
          <p:cNvPr id="12" name="Freeform 75">
            <a:extLst>
              <a:ext uri="{FF2B5EF4-FFF2-40B4-BE49-F238E27FC236}">
                <a16:creationId xmlns:a16="http://schemas.microsoft.com/office/drawing/2014/main" id="{869A01FF-E930-4B34-9942-5ACABF37FE8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1691640"/>
            <a:ext cx="10052100" cy="5166360"/>
          </a:xfrm>
          <a:custGeom>
            <a:avLst/>
            <a:gdLst>
              <a:gd name="connsiteX0" fmla="*/ 0 w 9786594"/>
              <a:gd name="connsiteY0" fmla="*/ 0 h 5032376"/>
              <a:gd name="connsiteX1" fmla="*/ 2130696 w 9786594"/>
              <a:gd name="connsiteY1" fmla="*/ 0 h 5032376"/>
              <a:gd name="connsiteX2" fmla="*/ 4685057 w 9786594"/>
              <a:gd name="connsiteY2" fmla="*/ 0 h 5032376"/>
              <a:gd name="connsiteX3" fmla="*/ 6291520 w 9786594"/>
              <a:gd name="connsiteY3" fmla="*/ 0 h 5032376"/>
              <a:gd name="connsiteX4" fmla="*/ 7449885 w 9786594"/>
              <a:gd name="connsiteY4" fmla="*/ 0 h 5032376"/>
              <a:gd name="connsiteX5" fmla="*/ 7455943 w 9786594"/>
              <a:gd name="connsiteY5" fmla="*/ 0 h 5032376"/>
              <a:gd name="connsiteX6" fmla="*/ 9786594 w 9786594"/>
              <a:gd name="connsiteY6" fmla="*/ 5032376 h 5032376"/>
              <a:gd name="connsiteX7" fmla="*/ 0 w 9786594"/>
              <a:gd name="connsiteY7" fmla="*/ 5032376 h 5032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786594" h="5032376">
                <a:moveTo>
                  <a:pt x="0" y="0"/>
                </a:moveTo>
                <a:lnTo>
                  <a:pt x="2130696" y="0"/>
                </a:lnTo>
                <a:lnTo>
                  <a:pt x="4685057" y="0"/>
                </a:lnTo>
                <a:lnTo>
                  <a:pt x="6291520" y="0"/>
                </a:lnTo>
                <a:lnTo>
                  <a:pt x="7449885" y="0"/>
                </a:lnTo>
                <a:lnTo>
                  <a:pt x="7455943" y="0"/>
                </a:lnTo>
                <a:lnTo>
                  <a:pt x="9786594" y="5032376"/>
                </a:lnTo>
                <a:lnTo>
                  <a:pt x="0" y="5032376"/>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B259CFF0-9822-414C-B8F5-7DB7C1DECB2F}"/>
              </a:ext>
            </a:extLst>
          </p:cNvPr>
          <p:cNvSpPr>
            <a:spLocks noGrp="1"/>
          </p:cNvSpPr>
          <p:nvPr>
            <p:ph type="title"/>
          </p:nvPr>
        </p:nvSpPr>
        <p:spPr>
          <a:xfrm>
            <a:off x="838200" y="365125"/>
            <a:ext cx="10515600" cy="1325563"/>
          </a:xfrm>
        </p:spPr>
        <p:txBody>
          <a:bodyPr>
            <a:normAutofit/>
          </a:bodyPr>
          <a:lstStyle/>
          <a:p>
            <a:r>
              <a:rPr lang="en-IN">
                <a:effectLst>
                  <a:outerShdw blurRad="38100" dist="38100" dir="2700000" algn="tl">
                    <a:srgbClr val="000000">
                      <a:alpha val="43137"/>
                    </a:srgbClr>
                  </a:outerShdw>
                </a:effectLst>
                <a:latin typeface="Poiret One" panose="02000000000000000000" pitchFamily="2" charset="0"/>
              </a:rPr>
              <a:t>The Renderer Process</a:t>
            </a:r>
          </a:p>
        </p:txBody>
      </p:sp>
      <p:sp>
        <p:nvSpPr>
          <p:cNvPr id="3" name="Content Placeholder 2">
            <a:extLst>
              <a:ext uri="{FF2B5EF4-FFF2-40B4-BE49-F238E27FC236}">
                <a16:creationId xmlns:a16="http://schemas.microsoft.com/office/drawing/2014/main" id="{13892E96-4BEA-45EB-A4B4-FC70A1E705E9}"/>
              </a:ext>
            </a:extLst>
          </p:cNvPr>
          <p:cNvSpPr>
            <a:spLocks noGrp="1"/>
          </p:cNvSpPr>
          <p:nvPr>
            <p:ph idx="1"/>
          </p:nvPr>
        </p:nvSpPr>
        <p:spPr>
          <a:xfrm>
            <a:off x="838200" y="2015406"/>
            <a:ext cx="6588625" cy="4065986"/>
          </a:xfrm>
        </p:spPr>
        <p:txBody>
          <a:bodyPr anchor="ctr">
            <a:normAutofit/>
          </a:bodyPr>
          <a:lstStyle/>
          <a:p>
            <a:r>
              <a:rPr lang="en-IN" sz="2000">
                <a:solidFill>
                  <a:schemeClr val="bg1"/>
                </a:solidFill>
                <a:latin typeface="Poiret One" panose="02000000000000000000" pitchFamily="2" charset="0"/>
              </a:rPr>
              <a:t>The render process is responsible for running the user-interface of an app, or in other words, a web page which is an instance of webContents .</a:t>
            </a:r>
          </a:p>
          <a:p>
            <a:r>
              <a:rPr lang="en-IN" sz="2000">
                <a:solidFill>
                  <a:schemeClr val="bg1"/>
                </a:solidFill>
                <a:latin typeface="Poiret One" panose="02000000000000000000" pitchFamily="2" charset="0"/>
              </a:rPr>
              <a:t>All DOM APIs, node.js APIs, and a subset of Electron APIs are available in the renderer .</a:t>
            </a:r>
          </a:p>
        </p:txBody>
      </p:sp>
    </p:spTree>
    <p:extLst>
      <p:ext uri="{BB962C8B-B14F-4D97-AF65-F5344CB8AC3E}">
        <p14:creationId xmlns:p14="http://schemas.microsoft.com/office/powerpoint/2010/main" val="258497536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250"/>
                                        <p:tgtEl>
                                          <p:spTgt spid="2"/>
                                        </p:tgtEl>
                                      </p:cBhvr>
                                    </p:animEffect>
                                  </p:childTnLst>
                                </p:cTn>
                              </p:par>
                            </p:childTnLst>
                          </p:cTn>
                        </p:par>
                        <p:par>
                          <p:cTn id="8" fill="hold">
                            <p:stCondLst>
                              <p:cond delay="2250"/>
                            </p:stCondLst>
                            <p:childTnLst>
                              <p:par>
                                <p:cTn id="9" presetID="42" presetClass="entr" presetSubtype="0"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1000"/>
                                        <p:tgtEl>
                                          <p:spTgt spid="3">
                                            <p:txEl>
                                              <p:pRg st="0" end="0"/>
                                            </p:txEl>
                                          </p:spTgt>
                                        </p:tgtEl>
                                      </p:cBhvr>
                                    </p:animEffect>
                                    <p:anim calcmode="lin" valueType="num">
                                      <p:cBhvr>
                                        <p:cTn id="12"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3"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par>
                          <p:cTn id="14" fill="hold">
                            <p:stCondLst>
                              <p:cond delay="3250"/>
                            </p:stCondLst>
                            <p:childTnLst>
                              <p:par>
                                <p:cTn id="15" presetID="42" presetClass="entr" presetSubtype="0" fill="hold" grpId="0" nodeType="after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1000"/>
                                        <p:tgtEl>
                                          <p:spTgt spid="3">
                                            <p:txEl>
                                              <p:pRg st="1" end="1"/>
                                            </p:txEl>
                                          </p:spTgt>
                                        </p:tgtEl>
                                      </p:cBhvr>
                                    </p:animEffect>
                                    <p:anim calcmode="lin" valueType="num">
                                      <p:cBhvr>
                                        <p:cTn id="18"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9000"/>
            <a:lum/>
          </a:blip>
          <a:srcRect/>
          <a:stretch>
            <a:fillRect l="-2000" r="-2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244FF4-C869-49DE-9600-20757D0FCB54}"/>
              </a:ext>
            </a:extLst>
          </p:cNvPr>
          <p:cNvSpPr>
            <a:spLocks noGrp="1"/>
          </p:cNvSpPr>
          <p:nvPr>
            <p:ph type="title"/>
          </p:nvPr>
        </p:nvSpPr>
        <p:spPr>
          <a:xfrm>
            <a:off x="641253" y="68737"/>
            <a:ext cx="10515600" cy="1325563"/>
          </a:xfrm>
        </p:spPr>
        <p:txBody>
          <a:bodyPr/>
          <a:lstStyle/>
          <a:p>
            <a:r>
              <a:rPr lang="en-IN" dirty="0">
                <a:solidFill>
                  <a:schemeClr val="tx1">
                    <a:lumMod val="75000"/>
                    <a:lumOff val="25000"/>
                  </a:schemeClr>
                </a:solidFill>
                <a:effectLst>
                  <a:outerShdw blurRad="38100" dist="38100" dir="2700000" algn="tl">
                    <a:srgbClr val="000000">
                      <a:alpha val="43137"/>
                    </a:srgbClr>
                  </a:outerShdw>
                </a:effectLst>
                <a:latin typeface="Poiret One" panose="02000000000000000000" pitchFamily="2" charset="0"/>
              </a:rPr>
              <a:t>The Venn Diagram</a:t>
            </a:r>
          </a:p>
        </p:txBody>
      </p:sp>
      <p:sp>
        <p:nvSpPr>
          <p:cNvPr id="23" name="Oval 22">
            <a:extLst>
              <a:ext uri="{FF2B5EF4-FFF2-40B4-BE49-F238E27FC236}">
                <a16:creationId xmlns:a16="http://schemas.microsoft.com/office/drawing/2014/main" id="{4CCD3384-D82A-445A-8EFF-C4C8415036E4}"/>
              </a:ext>
            </a:extLst>
          </p:cNvPr>
          <p:cNvSpPr/>
          <p:nvPr/>
        </p:nvSpPr>
        <p:spPr>
          <a:xfrm>
            <a:off x="5128065" y="1097280"/>
            <a:ext cx="6028788" cy="5760720"/>
          </a:xfrm>
          <a:prstGeom prst="ellipse">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Oval 8">
            <a:extLst>
              <a:ext uri="{FF2B5EF4-FFF2-40B4-BE49-F238E27FC236}">
                <a16:creationId xmlns:a16="http://schemas.microsoft.com/office/drawing/2014/main" id="{20C25BE4-6FF2-409D-A4F3-9BB37A56AF8B}"/>
              </a:ext>
            </a:extLst>
          </p:cNvPr>
          <p:cNvSpPr/>
          <p:nvPr/>
        </p:nvSpPr>
        <p:spPr>
          <a:xfrm>
            <a:off x="779974" y="1097280"/>
            <a:ext cx="6028788" cy="5760720"/>
          </a:xfrm>
          <a:prstGeom prst="ellipse">
            <a:avLst/>
          </a:prstGeom>
          <a:solidFill>
            <a:schemeClr val="accent1">
              <a:alpha val="4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TextBox 10">
            <a:extLst>
              <a:ext uri="{FF2B5EF4-FFF2-40B4-BE49-F238E27FC236}">
                <a16:creationId xmlns:a16="http://schemas.microsoft.com/office/drawing/2014/main" id="{E65863D3-ED9C-44D5-A972-600D6A3D3F4A}"/>
              </a:ext>
            </a:extLst>
          </p:cNvPr>
          <p:cNvSpPr txBox="1"/>
          <p:nvPr/>
        </p:nvSpPr>
        <p:spPr>
          <a:xfrm>
            <a:off x="2700997" y="1718131"/>
            <a:ext cx="3516923" cy="5478423"/>
          </a:xfrm>
          <a:prstGeom prst="rect">
            <a:avLst/>
          </a:prstGeom>
          <a:noFill/>
        </p:spPr>
        <p:txBody>
          <a:bodyPr wrap="square" rtlCol="0">
            <a:spAutoFit/>
          </a:bodyPr>
          <a:lstStyle/>
          <a:p>
            <a:r>
              <a:rPr lang="en-IN" sz="2200" dirty="0">
                <a:solidFill>
                  <a:schemeClr val="tx1">
                    <a:lumMod val="75000"/>
                    <a:lumOff val="25000"/>
                  </a:schemeClr>
                </a:solidFill>
                <a:effectLst>
                  <a:outerShdw blurRad="38100" dist="38100" dir="2700000" algn="tl">
                    <a:srgbClr val="000000">
                      <a:alpha val="43137"/>
                    </a:srgbClr>
                  </a:outerShdw>
                </a:effectLst>
                <a:latin typeface="Poiret One" panose="02000000000000000000" pitchFamily="2" charset="0"/>
              </a:rPr>
              <a:t>Main Process :</a:t>
            </a:r>
          </a:p>
          <a:p>
            <a:endParaRPr lang="en-IN" sz="2200" dirty="0">
              <a:solidFill>
                <a:schemeClr val="tx1">
                  <a:lumMod val="75000"/>
                  <a:lumOff val="25000"/>
                </a:schemeClr>
              </a:solidFill>
              <a:latin typeface="Poiret One" panose="02000000000000000000" pitchFamily="2" charset="0"/>
            </a:endParaRPr>
          </a:p>
          <a:p>
            <a:pPr marL="285750" indent="-285750">
              <a:buFont typeface="Arial" panose="020B0604020202020204" pitchFamily="34" charset="0"/>
              <a:buChar char="•"/>
            </a:pPr>
            <a:r>
              <a:rPr lang="en-IN" dirty="0">
                <a:solidFill>
                  <a:schemeClr val="tx1">
                    <a:lumMod val="75000"/>
                    <a:lumOff val="25000"/>
                  </a:schemeClr>
                </a:solidFill>
                <a:latin typeface="Poiret One" panose="02000000000000000000" pitchFamily="2" charset="0"/>
              </a:rPr>
              <a:t>app</a:t>
            </a:r>
          </a:p>
          <a:p>
            <a:pPr marL="285750" indent="-285750">
              <a:buFont typeface="Arial" panose="020B0604020202020204" pitchFamily="34" charset="0"/>
              <a:buChar char="•"/>
            </a:pPr>
            <a:r>
              <a:rPr lang="en-IN" dirty="0" err="1">
                <a:solidFill>
                  <a:schemeClr val="tx1">
                    <a:lumMod val="75000"/>
                    <a:lumOff val="25000"/>
                  </a:schemeClr>
                </a:solidFill>
                <a:latin typeface="Poiret One" panose="02000000000000000000" pitchFamily="2" charset="0"/>
              </a:rPr>
              <a:t>autoUpdater</a:t>
            </a:r>
            <a:endParaRPr lang="en-IN" dirty="0">
              <a:solidFill>
                <a:schemeClr val="tx1">
                  <a:lumMod val="75000"/>
                  <a:lumOff val="25000"/>
                </a:schemeClr>
              </a:solidFill>
              <a:latin typeface="Poiret One" panose="02000000000000000000" pitchFamily="2" charset="0"/>
            </a:endParaRPr>
          </a:p>
          <a:p>
            <a:pPr marL="285750" indent="-285750">
              <a:buFont typeface="Arial" panose="020B0604020202020204" pitchFamily="34" charset="0"/>
              <a:buChar char="•"/>
            </a:pPr>
            <a:r>
              <a:rPr lang="en-IN" dirty="0" err="1">
                <a:solidFill>
                  <a:schemeClr val="tx1">
                    <a:lumMod val="75000"/>
                    <a:lumOff val="25000"/>
                  </a:schemeClr>
                </a:solidFill>
                <a:latin typeface="Poiret One" panose="02000000000000000000" pitchFamily="2" charset="0"/>
              </a:rPr>
              <a:t>BrowserWindow</a:t>
            </a:r>
            <a:endParaRPr lang="en-IN" dirty="0">
              <a:solidFill>
                <a:schemeClr val="tx1">
                  <a:lumMod val="75000"/>
                  <a:lumOff val="25000"/>
                </a:schemeClr>
              </a:solidFill>
              <a:latin typeface="Poiret One" panose="02000000000000000000" pitchFamily="2" charset="0"/>
            </a:endParaRPr>
          </a:p>
          <a:p>
            <a:pPr marL="285750" indent="-285750">
              <a:buFont typeface="Arial" panose="020B0604020202020204" pitchFamily="34" charset="0"/>
              <a:buChar char="•"/>
            </a:pPr>
            <a:r>
              <a:rPr lang="en-IN" dirty="0" err="1">
                <a:solidFill>
                  <a:schemeClr val="tx1">
                    <a:lumMod val="75000"/>
                    <a:lumOff val="25000"/>
                  </a:schemeClr>
                </a:solidFill>
                <a:latin typeface="Poiret One" panose="02000000000000000000" pitchFamily="2" charset="0"/>
              </a:rPr>
              <a:t>contentTracing</a:t>
            </a:r>
            <a:endParaRPr lang="en-IN" dirty="0">
              <a:solidFill>
                <a:schemeClr val="tx1">
                  <a:lumMod val="75000"/>
                  <a:lumOff val="25000"/>
                </a:schemeClr>
              </a:solidFill>
              <a:latin typeface="Poiret One" panose="02000000000000000000" pitchFamily="2" charset="0"/>
            </a:endParaRPr>
          </a:p>
          <a:p>
            <a:pPr marL="285750" indent="-285750">
              <a:buFont typeface="Arial" panose="020B0604020202020204" pitchFamily="34" charset="0"/>
              <a:buChar char="•"/>
            </a:pPr>
            <a:r>
              <a:rPr lang="en-IN" dirty="0">
                <a:solidFill>
                  <a:schemeClr val="tx1">
                    <a:lumMod val="75000"/>
                    <a:lumOff val="25000"/>
                  </a:schemeClr>
                </a:solidFill>
                <a:latin typeface="Poiret One" panose="02000000000000000000" pitchFamily="2" charset="0"/>
              </a:rPr>
              <a:t>dialog</a:t>
            </a:r>
          </a:p>
          <a:p>
            <a:pPr marL="285750" indent="-285750">
              <a:buFont typeface="Arial" panose="020B0604020202020204" pitchFamily="34" charset="0"/>
              <a:buChar char="•"/>
            </a:pPr>
            <a:r>
              <a:rPr lang="en-IN" dirty="0" err="1">
                <a:solidFill>
                  <a:schemeClr val="tx1">
                    <a:lumMod val="75000"/>
                    <a:lumOff val="25000"/>
                  </a:schemeClr>
                </a:solidFill>
                <a:latin typeface="Poiret One" panose="02000000000000000000" pitchFamily="2" charset="0"/>
              </a:rPr>
              <a:t>ipcMain</a:t>
            </a:r>
            <a:endParaRPr lang="en-IN" dirty="0">
              <a:solidFill>
                <a:schemeClr val="tx1">
                  <a:lumMod val="75000"/>
                  <a:lumOff val="25000"/>
                </a:schemeClr>
              </a:solidFill>
              <a:latin typeface="Poiret One" panose="02000000000000000000" pitchFamily="2" charset="0"/>
            </a:endParaRPr>
          </a:p>
          <a:p>
            <a:pPr marL="285750" indent="-285750">
              <a:buFont typeface="Arial" panose="020B0604020202020204" pitchFamily="34" charset="0"/>
              <a:buChar char="•"/>
            </a:pPr>
            <a:r>
              <a:rPr lang="en-IN" dirty="0" err="1">
                <a:solidFill>
                  <a:schemeClr val="tx1">
                    <a:lumMod val="75000"/>
                    <a:lumOff val="25000"/>
                  </a:schemeClr>
                </a:solidFill>
                <a:latin typeface="Poiret One" panose="02000000000000000000" pitchFamily="2" charset="0"/>
              </a:rPr>
              <a:t>globalShortcut</a:t>
            </a:r>
            <a:endParaRPr lang="en-IN" dirty="0">
              <a:solidFill>
                <a:schemeClr val="tx1">
                  <a:lumMod val="75000"/>
                  <a:lumOff val="25000"/>
                </a:schemeClr>
              </a:solidFill>
              <a:latin typeface="Poiret One" panose="02000000000000000000" pitchFamily="2" charset="0"/>
            </a:endParaRPr>
          </a:p>
          <a:p>
            <a:pPr marL="285750" indent="-285750">
              <a:buFont typeface="Arial" panose="020B0604020202020204" pitchFamily="34" charset="0"/>
              <a:buChar char="•"/>
            </a:pPr>
            <a:r>
              <a:rPr lang="en-IN" dirty="0">
                <a:solidFill>
                  <a:schemeClr val="tx1">
                    <a:lumMod val="75000"/>
                    <a:lumOff val="25000"/>
                  </a:schemeClr>
                </a:solidFill>
                <a:latin typeface="Poiret One" panose="02000000000000000000" pitchFamily="2" charset="0"/>
              </a:rPr>
              <a:t>Menu</a:t>
            </a:r>
          </a:p>
          <a:p>
            <a:pPr marL="285750" indent="-285750">
              <a:buFont typeface="Arial" panose="020B0604020202020204" pitchFamily="34" charset="0"/>
              <a:buChar char="•"/>
            </a:pPr>
            <a:r>
              <a:rPr lang="en-IN" dirty="0" err="1">
                <a:solidFill>
                  <a:schemeClr val="tx1">
                    <a:lumMod val="75000"/>
                    <a:lumOff val="25000"/>
                  </a:schemeClr>
                </a:solidFill>
                <a:latin typeface="Poiret One" panose="02000000000000000000" pitchFamily="2" charset="0"/>
              </a:rPr>
              <a:t>MenuItem</a:t>
            </a:r>
            <a:endParaRPr lang="en-IN" dirty="0">
              <a:solidFill>
                <a:schemeClr val="tx1">
                  <a:lumMod val="75000"/>
                  <a:lumOff val="25000"/>
                </a:schemeClr>
              </a:solidFill>
              <a:latin typeface="Poiret One" panose="02000000000000000000" pitchFamily="2" charset="0"/>
            </a:endParaRPr>
          </a:p>
          <a:p>
            <a:pPr marL="285750" indent="-285750">
              <a:buFont typeface="Arial" panose="020B0604020202020204" pitchFamily="34" charset="0"/>
              <a:buChar char="•"/>
            </a:pPr>
            <a:r>
              <a:rPr lang="en-IN" dirty="0" err="1">
                <a:solidFill>
                  <a:schemeClr val="tx1">
                    <a:lumMod val="75000"/>
                    <a:lumOff val="25000"/>
                  </a:schemeClr>
                </a:solidFill>
                <a:latin typeface="Poiret One" panose="02000000000000000000" pitchFamily="2" charset="0"/>
              </a:rPr>
              <a:t>powerMonitor</a:t>
            </a:r>
            <a:endParaRPr lang="en-IN" dirty="0">
              <a:solidFill>
                <a:schemeClr val="tx1">
                  <a:lumMod val="75000"/>
                  <a:lumOff val="25000"/>
                </a:schemeClr>
              </a:solidFill>
              <a:latin typeface="Poiret One" panose="02000000000000000000" pitchFamily="2" charset="0"/>
            </a:endParaRPr>
          </a:p>
          <a:p>
            <a:pPr marL="285750" indent="-285750">
              <a:buFont typeface="Arial" panose="020B0604020202020204" pitchFamily="34" charset="0"/>
              <a:buChar char="•"/>
            </a:pPr>
            <a:r>
              <a:rPr lang="en-IN" dirty="0" err="1">
                <a:solidFill>
                  <a:schemeClr val="tx1">
                    <a:lumMod val="75000"/>
                    <a:lumOff val="25000"/>
                  </a:schemeClr>
                </a:solidFill>
                <a:latin typeface="Poiret One" panose="02000000000000000000" pitchFamily="2" charset="0"/>
              </a:rPr>
              <a:t>powerSaveBlocker</a:t>
            </a:r>
            <a:endParaRPr lang="en-IN" dirty="0">
              <a:solidFill>
                <a:schemeClr val="tx1">
                  <a:lumMod val="75000"/>
                  <a:lumOff val="25000"/>
                </a:schemeClr>
              </a:solidFill>
              <a:latin typeface="Poiret One" panose="02000000000000000000" pitchFamily="2" charset="0"/>
            </a:endParaRPr>
          </a:p>
          <a:p>
            <a:pPr marL="285750" indent="-285750">
              <a:buFont typeface="Arial" panose="020B0604020202020204" pitchFamily="34" charset="0"/>
              <a:buChar char="•"/>
            </a:pPr>
            <a:r>
              <a:rPr lang="en-IN" dirty="0">
                <a:solidFill>
                  <a:schemeClr val="tx1">
                    <a:lumMod val="75000"/>
                    <a:lumOff val="25000"/>
                  </a:schemeClr>
                </a:solidFill>
                <a:latin typeface="Poiret One" panose="02000000000000000000" pitchFamily="2" charset="0"/>
              </a:rPr>
              <a:t>protocol</a:t>
            </a:r>
          </a:p>
          <a:p>
            <a:pPr marL="285750" indent="-285750">
              <a:buFont typeface="Arial" panose="020B0604020202020204" pitchFamily="34" charset="0"/>
              <a:buChar char="•"/>
            </a:pPr>
            <a:r>
              <a:rPr lang="en-IN" dirty="0">
                <a:solidFill>
                  <a:schemeClr val="tx1">
                    <a:lumMod val="75000"/>
                    <a:lumOff val="25000"/>
                  </a:schemeClr>
                </a:solidFill>
                <a:latin typeface="Poiret One" panose="02000000000000000000" pitchFamily="2" charset="0"/>
              </a:rPr>
              <a:t>session</a:t>
            </a:r>
          </a:p>
          <a:p>
            <a:pPr marL="285750" indent="-285750">
              <a:buFont typeface="Arial" panose="020B0604020202020204" pitchFamily="34" charset="0"/>
              <a:buChar char="•"/>
            </a:pPr>
            <a:r>
              <a:rPr lang="en-IN" dirty="0" err="1">
                <a:solidFill>
                  <a:schemeClr val="tx1">
                    <a:lumMod val="75000"/>
                    <a:lumOff val="25000"/>
                  </a:schemeClr>
                </a:solidFill>
                <a:latin typeface="Poiret One" panose="02000000000000000000" pitchFamily="2" charset="0"/>
              </a:rPr>
              <a:t>systemPrefernces</a:t>
            </a:r>
            <a:endParaRPr lang="en-IN" dirty="0">
              <a:solidFill>
                <a:schemeClr val="tx1">
                  <a:lumMod val="75000"/>
                  <a:lumOff val="25000"/>
                </a:schemeClr>
              </a:solidFill>
              <a:latin typeface="Poiret One" panose="02000000000000000000" pitchFamily="2" charset="0"/>
            </a:endParaRPr>
          </a:p>
          <a:p>
            <a:pPr marL="285750" indent="-285750">
              <a:buFont typeface="Arial" panose="020B0604020202020204" pitchFamily="34" charset="0"/>
              <a:buChar char="•"/>
            </a:pPr>
            <a:r>
              <a:rPr lang="en-IN" dirty="0">
                <a:solidFill>
                  <a:schemeClr val="tx1">
                    <a:lumMod val="75000"/>
                    <a:lumOff val="25000"/>
                  </a:schemeClr>
                </a:solidFill>
                <a:latin typeface="Poiret One" panose="02000000000000000000" pitchFamily="2" charset="0"/>
              </a:rPr>
              <a:t>Tray</a:t>
            </a:r>
          </a:p>
          <a:p>
            <a:endParaRPr lang="en-IN" dirty="0">
              <a:solidFill>
                <a:schemeClr val="tx1">
                  <a:lumMod val="75000"/>
                  <a:lumOff val="25000"/>
                </a:schemeClr>
              </a:solidFill>
              <a:latin typeface="Poiret One" panose="02000000000000000000" pitchFamily="2" charset="0"/>
            </a:endParaRPr>
          </a:p>
          <a:p>
            <a:endParaRPr lang="en-IN" dirty="0">
              <a:solidFill>
                <a:schemeClr val="tx1">
                  <a:lumMod val="75000"/>
                  <a:lumOff val="25000"/>
                </a:schemeClr>
              </a:solidFill>
              <a:latin typeface="Poiret One" panose="02000000000000000000" pitchFamily="2" charset="0"/>
            </a:endParaRPr>
          </a:p>
        </p:txBody>
      </p:sp>
      <p:sp>
        <p:nvSpPr>
          <p:cNvPr id="16" name="TextBox 15">
            <a:extLst>
              <a:ext uri="{FF2B5EF4-FFF2-40B4-BE49-F238E27FC236}">
                <a16:creationId xmlns:a16="http://schemas.microsoft.com/office/drawing/2014/main" id="{02957869-143C-4450-8E26-6776119C508F}"/>
              </a:ext>
            </a:extLst>
          </p:cNvPr>
          <p:cNvSpPr txBox="1"/>
          <p:nvPr/>
        </p:nvSpPr>
        <p:spPr>
          <a:xfrm>
            <a:off x="7104183" y="1747865"/>
            <a:ext cx="2883878" cy="2708434"/>
          </a:xfrm>
          <a:prstGeom prst="rect">
            <a:avLst/>
          </a:prstGeom>
          <a:noFill/>
        </p:spPr>
        <p:txBody>
          <a:bodyPr wrap="square" rtlCol="0">
            <a:spAutoFit/>
          </a:bodyPr>
          <a:lstStyle/>
          <a:p>
            <a:r>
              <a:rPr lang="en-IN" sz="2200" dirty="0">
                <a:solidFill>
                  <a:schemeClr val="tx1">
                    <a:lumMod val="75000"/>
                    <a:lumOff val="25000"/>
                  </a:schemeClr>
                </a:solidFill>
                <a:effectLst>
                  <a:outerShdw blurRad="38100" dist="38100" dir="2700000" algn="tl">
                    <a:srgbClr val="000000">
                      <a:alpha val="43137"/>
                    </a:srgbClr>
                  </a:outerShdw>
                </a:effectLst>
                <a:latin typeface="Poiret One" panose="02000000000000000000" pitchFamily="2" charset="0"/>
              </a:rPr>
              <a:t>Renderer Process :</a:t>
            </a:r>
          </a:p>
          <a:p>
            <a:endParaRPr lang="en-IN" sz="2200" dirty="0">
              <a:solidFill>
                <a:schemeClr val="tx1">
                  <a:lumMod val="75000"/>
                  <a:lumOff val="25000"/>
                </a:schemeClr>
              </a:solidFill>
              <a:latin typeface="Poiret One" panose="02000000000000000000" pitchFamily="2" charset="0"/>
            </a:endParaRPr>
          </a:p>
          <a:p>
            <a:pPr marL="285750" indent="-285750">
              <a:buFont typeface="Arial" panose="020B0604020202020204" pitchFamily="34" charset="0"/>
              <a:buChar char="•"/>
            </a:pPr>
            <a:r>
              <a:rPr lang="en-IN" dirty="0" err="1">
                <a:solidFill>
                  <a:schemeClr val="tx1">
                    <a:lumMod val="75000"/>
                    <a:lumOff val="25000"/>
                  </a:schemeClr>
                </a:solidFill>
                <a:latin typeface="Poiret One" panose="02000000000000000000" pitchFamily="2" charset="0"/>
              </a:rPr>
              <a:t>desktopCapturer</a:t>
            </a:r>
            <a:endParaRPr lang="en-IN" dirty="0">
              <a:solidFill>
                <a:schemeClr val="tx1">
                  <a:lumMod val="75000"/>
                  <a:lumOff val="25000"/>
                </a:schemeClr>
              </a:solidFill>
              <a:latin typeface="Poiret One" panose="02000000000000000000" pitchFamily="2" charset="0"/>
            </a:endParaRPr>
          </a:p>
          <a:p>
            <a:pPr marL="285750" indent="-285750">
              <a:buFont typeface="Arial" panose="020B0604020202020204" pitchFamily="34" charset="0"/>
              <a:buChar char="•"/>
            </a:pPr>
            <a:r>
              <a:rPr lang="en-IN" dirty="0" err="1">
                <a:solidFill>
                  <a:schemeClr val="tx1">
                    <a:lumMod val="75000"/>
                    <a:lumOff val="25000"/>
                  </a:schemeClr>
                </a:solidFill>
                <a:latin typeface="Poiret One" panose="02000000000000000000" pitchFamily="2" charset="0"/>
              </a:rPr>
              <a:t>ipcRenderer</a:t>
            </a:r>
            <a:endParaRPr lang="en-IN" dirty="0">
              <a:solidFill>
                <a:schemeClr val="tx1">
                  <a:lumMod val="75000"/>
                  <a:lumOff val="25000"/>
                </a:schemeClr>
              </a:solidFill>
              <a:latin typeface="Poiret One" panose="02000000000000000000" pitchFamily="2" charset="0"/>
            </a:endParaRPr>
          </a:p>
          <a:p>
            <a:pPr marL="285750" indent="-285750">
              <a:buFont typeface="Arial" panose="020B0604020202020204" pitchFamily="34" charset="0"/>
              <a:buChar char="•"/>
            </a:pPr>
            <a:r>
              <a:rPr lang="en-IN" dirty="0">
                <a:solidFill>
                  <a:schemeClr val="tx1">
                    <a:lumMod val="75000"/>
                    <a:lumOff val="25000"/>
                  </a:schemeClr>
                </a:solidFill>
                <a:latin typeface="Poiret One" panose="02000000000000000000" pitchFamily="2" charset="0"/>
              </a:rPr>
              <a:t>remote</a:t>
            </a:r>
          </a:p>
          <a:p>
            <a:pPr marL="285750" indent="-285750">
              <a:buFont typeface="Arial" panose="020B0604020202020204" pitchFamily="34" charset="0"/>
              <a:buChar char="•"/>
            </a:pPr>
            <a:r>
              <a:rPr lang="en-IN" dirty="0" err="1">
                <a:solidFill>
                  <a:schemeClr val="tx1">
                    <a:lumMod val="75000"/>
                    <a:lumOff val="25000"/>
                  </a:schemeClr>
                </a:solidFill>
                <a:latin typeface="Poiret One" panose="02000000000000000000" pitchFamily="2" charset="0"/>
              </a:rPr>
              <a:t>webFrame</a:t>
            </a:r>
            <a:endParaRPr lang="en-IN" dirty="0">
              <a:solidFill>
                <a:schemeClr val="tx1">
                  <a:lumMod val="75000"/>
                  <a:lumOff val="25000"/>
                </a:schemeClr>
              </a:solidFill>
              <a:latin typeface="Poiret One" panose="02000000000000000000" pitchFamily="2" charset="0"/>
            </a:endParaRPr>
          </a:p>
          <a:p>
            <a:endParaRPr lang="en-IN" dirty="0">
              <a:solidFill>
                <a:schemeClr val="tx1">
                  <a:lumMod val="75000"/>
                  <a:lumOff val="25000"/>
                </a:schemeClr>
              </a:solidFill>
              <a:latin typeface="Poiret One" panose="02000000000000000000" pitchFamily="2" charset="0"/>
            </a:endParaRPr>
          </a:p>
          <a:p>
            <a:endParaRPr lang="en-IN" dirty="0">
              <a:solidFill>
                <a:schemeClr val="tx1">
                  <a:lumMod val="75000"/>
                  <a:lumOff val="25000"/>
                </a:schemeClr>
              </a:solidFill>
              <a:latin typeface="Poiret One" panose="02000000000000000000" pitchFamily="2" charset="0"/>
            </a:endParaRPr>
          </a:p>
          <a:p>
            <a:r>
              <a:rPr lang="en-IN" dirty="0">
                <a:solidFill>
                  <a:schemeClr val="tx1">
                    <a:lumMod val="75000"/>
                    <a:lumOff val="25000"/>
                  </a:schemeClr>
                </a:solidFill>
                <a:effectLst>
                  <a:outerShdw blurRad="38100" dist="38100" dir="2700000" algn="tl">
                    <a:srgbClr val="000000">
                      <a:alpha val="43137"/>
                    </a:srgbClr>
                  </a:outerShdw>
                </a:effectLst>
                <a:latin typeface="Poiret One" panose="02000000000000000000" pitchFamily="2" charset="0"/>
              </a:rPr>
              <a:t>DOM/Browser API’s</a:t>
            </a:r>
          </a:p>
        </p:txBody>
      </p:sp>
      <p:sp>
        <p:nvSpPr>
          <p:cNvPr id="24" name="TextBox 23">
            <a:extLst>
              <a:ext uri="{FF2B5EF4-FFF2-40B4-BE49-F238E27FC236}">
                <a16:creationId xmlns:a16="http://schemas.microsoft.com/office/drawing/2014/main" id="{BF221A14-D8C6-47D1-BB84-2295526C3B98}"/>
              </a:ext>
            </a:extLst>
          </p:cNvPr>
          <p:cNvSpPr txBox="1"/>
          <p:nvPr/>
        </p:nvSpPr>
        <p:spPr>
          <a:xfrm>
            <a:off x="5303519" y="2900422"/>
            <a:ext cx="1800664" cy="2154436"/>
          </a:xfrm>
          <a:prstGeom prst="rect">
            <a:avLst/>
          </a:prstGeom>
          <a:noFill/>
        </p:spPr>
        <p:txBody>
          <a:bodyPr wrap="square" rtlCol="0">
            <a:spAutoFit/>
          </a:bodyPr>
          <a:lstStyle/>
          <a:p>
            <a:r>
              <a:rPr lang="en-IN" sz="2200" dirty="0">
                <a:solidFill>
                  <a:schemeClr val="tx1">
                    <a:lumMod val="75000"/>
                    <a:lumOff val="25000"/>
                  </a:schemeClr>
                </a:solidFill>
                <a:effectLst>
                  <a:outerShdw blurRad="38100" dist="38100" dir="2700000" algn="tl">
                    <a:srgbClr val="000000">
                      <a:alpha val="43137"/>
                    </a:srgbClr>
                  </a:outerShdw>
                </a:effectLst>
                <a:latin typeface="Poiret One" panose="02000000000000000000" pitchFamily="2" charset="0"/>
              </a:rPr>
              <a:t>Both :</a:t>
            </a:r>
          </a:p>
          <a:p>
            <a:endParaRPr lang="en-IN" sz="2200" dirty="0">
              <a:solidFill>
                <a:schemeClr val="tx1">
                  <a:lumMod val="75000"/>
                  <a:lumOff val="25000"/>
                </a:schemeClr>
              </a:solidFill>
              <a:latin typeface="Poiret One" panose="02000000000000000000" pitchFamily="2" charset="0"/>
            </a:endParaRPr>
          </a:p>
          <a:p>
            <a:pPr marL="285750" indent="-285750">
              <a:buFont typeface="Arial" panose="020B0604020202020204" pitchFamily="34" charset="0"/>
              <a:buChar char="•"/>
            </a:pPr>
            <a:r>
              <a:rPr lang="en-IN" dirty="0">
                <a:solidFill>
                  <a:schemeClr val="tx1">
                    <a:lumMod val="75000"/>
                    <a:lumOff val="25000"/>
                  </a:schemeClr>
                </a:solidFill>
                <a:latin typeface="Poiret One" panose="02000000000000000000" pitchFamily="2" charset="0"/>
              </a:rPr>
              <a:t>clipboard</a:t>
            </a:r>
          </a:p>
          <a:p>
            <a:pPr marL="285750" indent="-285750">
              <a:buFont typeface="Arial" panose="020B0604020202020204" pitchFamily="34" charset="0"/>
              <a:buChar char="•"/>
            </a:pPr>
            <a:r>
              <a:rPr lang="en-IN" dirty="0" err="1">
                <a:solidFill>
                  <a:schemeClr val="tx1">
                    <a:lumMod val="75000"/>
                    <a:lumOff val="25000"/>
                  </a:schemeClr>
                </a:solidFill>
                <a:latin typeface="Poiret One" panose="02000000000000000000" pitchFamily="2" charset="0"/>
              </a:rPr>
              <a:t>crashReporter</a:t>
            </a:r>
            <a:endParaRPr lang="en-IN" dirty="0">
              <a:solidFill>
                <a:schemeClr val="tx1">
                  <a:lumMod val="75000"/>
                  <a:lumOff val="25000"/>
                </a:schemeClr>
              </a:solidFill>
              <a:latin typeface="Poiret One" panose="02000000000000000000" pitchFamily="2" charset="0"/>
            </a:endParaRPr>
          </a:p>
          <a:p>
            <a:pPr marL="285750" indent="-285750">
              <a:buFont typeface="Arial" panose="020B0604020202020204" pitchFamily="34" charset="0"/>
              <a:buChar char="•"/>
            </a:pPr>
            <a:r>
              <a:rPr lang="en-IN" dirty="0" err="1">
                <a:solidFill>
                  <a:schemeClr val="tx1">
                    <a:lumMod val="75000"/>
                    <a:lumOff val="25000"/>
                  </a:schemeClr>
                </a:solidFill>
                <a:latin typeface="Poiret One" panose="02000000000000000000" pitchFamily="2" charset="0"/>
              </a:rPr>
              <a:t>nativeImage</a:t>
            </a:r>
            <a:endParaRPr lang="en-IN" dirty="0">
              <a:solidFill>
                <a:schemeClr val="tx1">
                  <a:lumMod val="75000"/>
                  <a:lumOff val="25000"/>
                </a:schemeClr>
              </a:solidFill>
              <a:latin typeface="Poiret One" panose="02000000000000000000" pitchFamily="2" charset="0"/>
            </a:endParaRPr>
          </a:p>
          <a:p>
            <a:pPr marL="285750" indent="-285750">
              <a:buFont typeface="Arial" panose="020B0604020202020204" pitchFamily="34" charset="0"/>
              <a:buChar char="•"/>
            </a:pPr>
            <a:r>
              <a:rPr lang="en-IN" dirty="0">
                <a:solidFill>
                  <a:schemeClr val="tx1">
                    <a:lumMod val="75000"/>
                    <a:lumOff val="25000"/>
                  </a:schemeClr>
                </a:solidFill>
                <a:latin typeface="Poiret One" panose="02000000000000000000" pitchFamily="2" charset="0"/>
              </a:rPr>
              <a:t>shell</a:t>
            </a:r>
          </a:p>
          <a:p>
            <a:pPr marL="285750" indent="-285750">
              <a:buFont typeface="Arial" panose="020B0604020202020204" pitchFamily="34" charset="0"/>
              <a:buChar char="•"/>
            </a:pPr>
            <a:r>
              <a:rPr lang="en-IN" dirty="0">
                <a:solidFill>
                  <a:schemeClr val="tx1">
                    <a:lumMod val="75000"/>
                    <a:lumOff val="25000"/>
                  </a:schemeClr>
                </a:solidFill>
                <a:latin typeface="Poiret One" panose="02000000000000000000" pitchFamily="2" charset="0"/>
              </a:rPr>
              <a:t>screen</a:t>
            </a:r>
          </a:p>
        </p:txBody>
      </p:sp>
    </p:spTree>
    <p:extLst>
      <p:ext uri="{BB962C8B-B14F-4D97-AF65-F5344CB8AC3E}">
        <p14:creationId xmlns:p14="http://schemas.microsoft.com/office/powerpoint/2010/main" val="202081841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250"/>
                                        <p:tgtEl>
                                          <p:spTgt spid="2"/>
                                        </p:tgtEl>
                                      </p:cBhvr>
                                    </p:animEffect>
                                  </p:childTnLst>
                                </p:cTn>
                              </p:par>
                            </p:childTnLst>
                          </p:cTn>
                        </p:par>
                        <p:par>
                          <p:cTn id="8" fill="hold">
                            <p:stCondLst>
                              <p:cond delay="2250"/>
                            </p:stCondLst>
                            <p:childTnLst>
                              <p:par>
                                <p:cTn id="9" presetID="10"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1250"/>
                                        <p:tgtEl>
                                          <p:spTgt spid="9"/>
                                        </p:tgtEl>
                                      </p:cBhvr>
                                    </p:animEffect>
                                  </p:childTnLst>
                                </p:cTn>
                              </p:par>
                            </p:childTnLst>
                          </p:cTn>
                        </p:par>
                        <p:par>
                          <p:cTn id="12" fill="hold">
                            <p:stCondLst>
                              <p:cond delay="3500"/>
                            </p:stCondLst>
                            <p:childTnLst>
                              <p:par>
                                <p:cTn id="13" presetID="10" presetClass="entr" presetSubtype="0" fill="hold" grpId="0" nodeType="after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1250"/>
                                        <p:tgtEl>
                                          <p:spTgt spid="23"/>
                                        </p:tgtEl>
                                      </p:cBhvr>
                                    </p:animEffect>
                                  </p:childTnLst>
                                </p:cTn>
                              </p:par>
                            </p:childTnLst>
                          </p:cTn>
                        </p:par>
                        <p:par>
                          <p:cTn id="16" fill="hold">
                            <p:stCondLst>
                              <p:cond delay="4750"/>
                            </p:stCondLst>
                            <p:childTnLst>
                              <p:par>
                                <p:cTn id="17" presetID="42"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1000"/>
                                        <p:tgtEl>
                                          <p:spTgt spid="11"/>
                                        </p:tgtEl>
                                      </p:cBhvr>
                                    </p:animEffect>
                                    <p:anim calcmode="lin" valueType="num">
                                      <p:cBhvr>
                                        <p:cTn id="20" dur="1000" fill="hold"/>
                                        <p:tgtEl>
                                          <p:spTgt spid="11"/>
                                        </p:tgtEl>
                                        <p:attrNameLst>
                                          <p:attrName>ppt_x</p:attrName>
                                        </p:attrNameLst>
                                      </p:cBhvr>
                                      <p:tavLst>
                                        <p:tav tm="0">
                                          <p:val>
                                            <p:strVal val="#ppt_x"/>
                                          </p:val>
                                        </p:tav>
                                        <p:tav tm="100000">
                                          <p:val>
                                            <p:strVal val="#ppt_x"/>
                                          </p:val>
                                        </p:tav>
                                      </p:tavLst>
                                    </p:anim>
                                    <p:anim calcmode="lin" valueType="num">
                                      <p:cBhvr>
                                        <p:cTn id="21" dur="1000" fill="hold"/>
                                        <p:tgtEl>
                                          <p:spTgt spid="11"/>
                                        </p:tgtEl>
                                        <p:attrNameLst>
                                          <p:attrName>ppt_y</p:attrName>
                                        </p:attrNameLst>
                                      </p:cBhvr>
                                      <p:tavLst>
                                        <p:tav tm="0">
                                          <p:val>
                                            <p:strVal val="#ppt_y+.1"/>
                                          </p:val>
                                        </p:tav>
                                        <p:tav tm="100000">
                                          <p:val>
                                            <p:strVal val="#ppt_y"/>
                                          </p:val>
                                        </p:tav>
                                      </p:tavLst>
                                    </p:anim>
                                  </p:childTnLst>
                                </p:cTn>
                              </p:par>
                            </p:childTnLst>
                          </p:cTn>
                        </p:par>
                        <p:par>
                          <p:cTn id="22" fill="hold">
                            <p:stCondLst>
                              <p:cond delay="5750"/>
                            </p:stCondLst>
                            <p:childTnLst>
                              <p:par>
                                <p:cTn id="23" presetID="42" presetClass="entr" presetSubtype="0" fill="hold" grpId="0" nodeType="after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1000"/>
                                        <p:tgtEl>
                                          <p:spTgt spid="16"/>
                                        </p:tgtEl>
                                      </p:cBhvr>
                                    </p:animEffect>
                                    <p:anim calcmode="lin" valueType="num">
                                      <p:cBhvr>
                                        <p:cTn id="26" dur="1000" fill="hold"/>
                                        <p:tgtEl>
                                          <p:spTgt spid="16"/>
                                        </p:tgtEl>
                                        <p:attrNameLst>
                                          <p:attrName>ppt_x</p:attrName>
                                        </p:attrNameLst>
                                      </p:cBhvr>
                                      <p:tavLst>
                                        <p:tav tm="0">
                                          <p:val>
                                            <p:strVal val="#ppt_x"/>
                                          </p:val>
                                        </p:tav>
                                        <p:tav tm="100000">
                                          <p:val>
                                            <p:strVal val="#ppt_x"/>
                                          </p:val>
                                        </p:tav>
                                      </p:tavLst>
                                    </p:anim>
                                    <p:anim calcmode="lin" valueType="num">
                                      <p:cBhvr>
                                        <p:cTn id="27" dur="1000" fill="hold"/>
                                        <p:tgtEl>
                                          <p:spTgt spid="16"/>
                                        </p:tgtEl>
                                        <p:attrNameLst>
                                          <p:attrName>ppt_y</p:attrName>
                                        </p:attrNameLst>
                                      </p:cBhvr>
                                      <p:tavLst>
                                        <p:tav tm="0">
                                          <p:val>
                                            <p:strVal val="#ppt_y+.1"/>
                                          </p:val>
                                        </p:tav>
                                        <p:tav tm="100000">
                                          <p:val>
                                            <p:strVal val="#ppt_y"/>
                                          </p:val>
                                        </p:tav>
                                      </p:tavLst>
                                    </p:anim>
                                  </p:childTnLst>
                                </p:cTn>
                              </p:par>
                            </p:childTnLst>
                          </p:cTn>
                        </p:par>
                        <p:par>
                          <p:cTn id="28" fill="hold">
                            <p:stCondLst>
                              <p:cond delay="6750"/>
                            </p:stCondLst>
                            <p:childTnLst>
                              <p:par>
                                <p:cTn id="29" presetID="42" presetClass="entr" presetSubtype="0" fill="hold" grpId="0" nodeType="afterEffect">
                                  <p:stCondLst>
                                    <p:cond delay="0"/>
                                  </p:stCondLst>
                                  <p:childTnLst>
                                    <p:set>
                                      <p:cBhvr>
                                        <p:cTn id="30" dur="1" fill="hold">
                                          <p:stCondLst>
                                            <p:cond delay="0"/>
                                          </p:stCondLst>
                                        </p:cTn>
                                        <p:tgtEl>
                                          <p:spTgt spid="24"/>
                                        </p:tgtEl>
                                        <p:attrNameLst>
                                          <p:attrName>style.visibility</p:attrName>
                                        </p:attrNameLst>
                                      </p:cBhvr>
                                      <p:to>
                                        <p:strVal val="visible"/>
                                      </p:to>
                                    </p:set>
                                    <p:animEffect transition="in" filter="fade">
                                      <p:cBhvr>
                                        <p:cTn id="31" dur="1000"/>
                                        <p:tgtEl>
                                          <p:spTgt spid="24"/>
                                        </p:tgtEl>
                                      </p:cBhvr>
                                    </p:animEffect>
                                    <p:anim calcmode="lin" valueType="num">
                                      <p:cBhvr>
                                        <p:cTn id="32" dur="1000" fill="hold"/>
                                        <p:tgtEl>
                                          <p:spTgt spid="24"/>
                                        </p:tgtEl>
                                        <p:attrNameLst>
                                          <p:attrName>ppt_x</p:attrName>
                                        </p:attrNameLst>
                                      </p:cBhvr>
                                      <p:tavLst>
                                        <p:tav tm="0">
                                          <p:val>
                                            <p:strVal val="#ppt_x"/>
                                          </p:val>
                                        </p:tav>
                                        <p:tav tm="100000">
                                          <p:val>
                                            <p:strVal val="#ppt_x"/>
                                          </p:val>
                                        </p:tav>
                                      </p:tavLst>
                                    </p:anim>
                                    <p:anim calcmode="lin" valueType="num">
                                      <p:cBhvr>
                                        <p:cTn id="33"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3" grpId="0" animBg="1"/>
      <p:bldP spid="9" grpId="0" animBg="1"/>
      <p:bldP spid="11" grpId="0"/>
      <p:bldP spid="16" grpId="0"/>
      <p:bldP spid="2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70CABF-0B11-43F6-A4C2-F4C12BFF0827}"/>
              </a:ext>
            </a:extLst>
          </p:cNvPr>
          <p:cNvSpPr>
            <a:spLocks noGrp="1"/>
          </p:cNvSpPr>
          <p:nvPr>
            <p:ph type="title"/>
          </p:nvPr>
        </p:nvSpPr>
        <p:spPr/>
        <p:txBody>
          <a:bodyPr/>
          <a:lstStyle/>
          <a:p>
            <a:r>
              <a:rPr lang="en-IN" dirty="0">
                <a:solidFill>
                  <a:schemeClr val="tx1">
                    <a:lumMod val="75000"/>
                    <a:lumOff val="25000"/>
                  </a:schemeClr>
                </a:solidFill>
                <a:effectLst>
                  <a:outerShdw blurRad="38100" dist="38100" dir="2700000" algn="tl">
                    <a:srgbClr val="000000">
                      <a:alpha val="43137"/>
                    </a:srgbClr>
                  </a:outerShdw>
                </a:effectLst>
                <a:latin typeface="Poiret One" panose="02000000000000000000" pitchFamily="2" charset="0"/>
              </a:rPr>
              <a:t>HTML &amp; CSS</a:t>
            </a:r>
          </a:p>
        </p:txBody>
      </p:sp>
      <p:sp>
        <p:nvSpPr>
          <p:cNvPr id="3" name="Content Placeholder 2">
            <a:extLst>
              <a:ext uri="{FF2B5EF4-FFF2-40B4-BE49-F238E27FC236}">
                <a16:creationId xmlns:a16="http://schemas.microsoft.com/office/drawing/2014/main" id="{A9D8E6CB-01FC-4E67-AA07-6631FFE653D4}"/>
              </a:ext>
            </a:extLst>
          </p:cNvPr>
          <p:cNvSpPr>
            <a:spLocks noGrp="1"/>
          </p:cNvSpPr>
          <p:nvPr>
            <p:ph idx="1"/>
          </p:nvPr>
        </p:nvSpPr>
        <p:spPr>
          <a:xfrm>
            <a:off x="838200" y="1825625"/>
            <a:ext cx="4493455" cy="4351338"/>
          </a:xfrm>
        </p:spPr>
        <p:txBody>
          <a:bodyPr>
            <a:normAutofit fontScale="85000" lnSpcReduction="20000"/>
          </a:bodyPr>
          <a:lstStyle/>
          <a:p>
            <a:r>
              <a:rPr lang="en-IN" dirty="0">
                <a:solidFill>
                  <a:schemeClr val="tx1">
                    <a:lumMod val="75000"/>
                    <a:lumOff val="25000"/>
                  </a:schemeClr>
                </a:solidFill>
                <a:latin typeface="Poiret One" panose="02000000000000000000" pitchFamily="2" charset="0"/>
              </a:rPr>
              <a:t>All web based applications use HTML &amp; CSS for frontend rendering process .</a:t>
            </a:r>
          </a:p>
          <a:p>
            <a:r>
              <a:rPr lang="en-IN" dirty="0">
                <a:solidFill>
                  <a:schemeClr val="tx1">
                    <a:lumMod val="75000"/>
                    <a:lumOff val="25000"/>
                  </a:schemeClr>
                </a:solidFill>
                <a:latin typeface="Poiret One" panose="02000000000000000000" pitchFamily="2" charset="0"/>
              </a:rPr>
              <a:t>HTML is used for designing the basic structure of the web application while CSS is used for adding extra styling or we can say beautification of that web application .</a:t>
            </a:r>
          </a:p>
          <a:p>
            <a:r>
              <a:rPr lang="en-IN" dirty="0">
                <a:solidFill>
                  <a:schemeClr val="tx1">
                    <a:lumMod val="75000"/>
                    <a:lumOff val="25000"/>
                  </a:schemeClr>
                </a:solidFill>
                <a:latin typeface="Poiret One" panose="02000000000000000000" pitchFamily="2" charset="0"/>
              </a:rPr>
              <a:t>In case of electron the objective of these two is the same </a:t>
            </a:r>
            <a:r>
              <a:rPr lang="en-IN" dirty="0" err="1">
                <a:solidFill>
                  <a:schemeClr val="tx1">
                    <a:lumMod val="75000"/>
                    <a:lumOff val="25000"/>
                  </a:schemeClr>
                </a:solidFill>
                <a:latin typeface="Poiret One" panose="02000000000000000000" pitchFamily="2" charset="0"/>
              </a:rPr>
              <a:t>i.e</a:t>
            </a:r>
            <a:r>
              <a:rPr lang="en-IN" dirty="0">
                <a:solidFill>
                  <a:schemeClr val="tx1">
                    <a:lumMod val="75000"/>
                    <a:lumOff val="25000"/>
                  </a:schemeClr>
                </a:solidFill>
                <a:latin typeface="Poiret One" panose="02000000000000000000" pitchFamily="2" charset="0"/>
              </a:rPr>
              <a:t> to provide a good user experience by providing a good and hassle-free frontend .</a:t>
            </a:r>
          </a:p>
        </p:txBody>
      </p:sp>
      <p:pic>
        <p:nvPicPr>
          <p:cNvPr id="5" name="Picture 4">
            <a:extLst>
              <a:ext uri="{FF2B5EF4-FFF2-40B4-BE49-F238E27FC236}">
                <a16:creationId xmlns:a16="http://schemas.microsoft.com/office/drawing/2014/main" id="{030FAB43-6BE6-4E91-B3C6-982FF82875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38335" y="0"/>
            <a:ext cx="6858000" cy="6858000"/>
          </a:xfrm>
          <a:prstGeom prst="rect">
            <a:avLst/>
          </a:prstGeom>
        </p:spPr>
      </p:pic>
    </p:spTree>
    <p:extLst>
      <p:ext uri="{BB962C8B-B14F-4D97-AF65-F5344CB8AC3E}">
        <p14:creationId xmlns:p14="http://schemas.microsoft.com/office/powerpoint/2010/main" val="147186305"/>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250"/>
                                        <p:tgtEl>
                                          <p:spTgt spid="2"/>
                                        </p:tgtEl>
                                      </p:cBhvr>
                                    </p:animEffect>
                                  </p:childTnLst>
                                </p:cTn>
                              </p:par>
                            </p:childTnLst>
                          </p:cTn>
                        </p:par>
                        <p:par>
                          <p:cTn id="8" fill="hold">
                            <p:stCondLst>
                              <p:cond delay="2250"/>
                            </p:stCondLst>
                            <p:childTnLst>
                              <p:par>
                                <p:cTn id="9" presetID="42" presetClass="entr" presetSubtype="0"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1000"/>
                                        <p:tgtEl>
                                          <p:spTgt spid="3">
                                            <p:txEl>
                                              <p:pRg st="0" end="0"/>
                                            </p:txEl>
                                          </p:spTgt>
                                        </p:tgtEl>
                                      </p:cBhvr>
                                    </p:animEffect>
                                    <p:anim calcmode="lin" valueType="num">
                                      <p:cBhvr>
                                        <p:cTn id="12"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3"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par>
                          <p:cTn id="14" fill="hold">
                            <p:stCondLst>
                              <p:cond delay="3250"/>
                            </p:stCondLst>
                            <p:childTnLst>
                              <p:par>
                                <p:cTn id="15" presetID="42" presetClass="entr" presetSubtype="0" fill="hold" grpId="0" nodeType="after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1000"/>
                                        <p:tgtEl>
                                          <p:spTgt spid="3">
                                            <p:txEl>
                                              <p:pRg st="1" end="1"/>
                                            </p:txEl>
                                          </p:spTgt>
                                        </p:tgtEl>
                                      </p:cBhvr>
                                    </p:animEffect>
                                    <p:anim calcmode="lin" valueType="num">
                                      <p:cBhvr>
                                        <p:cTn id="18"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par>
                          <p:cTn id="20" fill="hold">
                            <p:stCondLst>
                              <p:cond delay="4250"/>
                            </p:stCondLst>
                            <p:childTnLst>
                              <p:par>
                                <p:cTn id="21" presetID="42" presetClass="entr" presetSubtype="0" fill="hold" grpId="0" nodeType="after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Effect transition="in" filter="fade">
                                      <p:cBhvr>
                                        <p:cTn id="23" dur="1000"/>
                                        <p:tgtEl>
                                          <p:spTgt spid="3">
                                            <p:txEl>
                                              <p:pRg st="2" end="2"/>
                                            </p:txEl>
                                          </p:spTgt>
                                        </p:tgtEl>
                                      </p:cBhvr>
                                    </p:animEffect>
                                    <p:anim calcmode="lin" valueType="num">
                                      <p:cBhvr>
                                        <p:cTn id="24"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5"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4">
            <a:extLst>
              <a:ext uri="{FF2B5EF4-FFF2-40B4-BE49-F238E27FC236}">
                <a16:creationId xmlns:a16="http://schemas.microsoft.com/office/drawing/2014/main" id="{FCC10C39-B4B3-4EDB-A43A-9E69932BA1EE}"/>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 y="10"/>
            <a:ext cx="12192000" cy="6857990"/>
          </a:xfrm>
          <a:prstGeom prst="rect">
            <a:avLst/>
          </a:prstGeom>
        </p:spPr>
      </p:pic>
      <p:sp>
        <p:nvSpPr>
          <p:cNvPr id="13" name="Freeform 5">
            <a:extLst>
              <a:ext uri="{FF2B5EF4-FFF2-40B4-BE49-F238E27FC236}">
                <a16:creationId xmlns:a16="http://schemas.microsoft.com/office/drawing/2014/main" id="{3CD9DF72-87A3-404E-A828-84CBF11A8303}"/>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flipH="1">
            <a:off x="0" y="998175"/>
            <a:ext cx="6017172" cy="5859825"/>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5000"/>
            </a:schemeClr>
          </a:solidFill>
          <a:ln w="50800" cap="sq" cmpd="dbl">
            <a:noFill/>
            <a:miter lim="800000"/>
          </a:ln>
          <a:effectLst/>
          <a:ex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cxnSp>
        <p:nvCxnSpPr>
          <p:cNvPr id="15" name="Straight Connector 14">
            <a:extLst>
              <a:ext uri="{FF2B5EF4-FFF2-40B4-BE49-F238E27FC236}">
                <a16:creationId xmlns:a16="http://schemas.microsoft.com/office/drawing/2014/main" id="{20E3A342-4D61-4E3F-AF90-1AB42AEB96C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87051" y="3337139"/>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13242810-44D5-40A4-903A-CADE1F85EACE}"/>
              </a:ext>
            </a:extLst>
          </p:cNvPr>
          <p:cNvSpPr>
            <a:spLocks noGrp="1"/>
          </p:cNvSpPr>
          <p:nvPr>
            <p:ph type="title"/>
          </p:nvPr>
        </p:nvSpPr>
        <p:spPr>
          <a:xfrm>
            <a:off x="709448" y="1913950"/>
            <a:ext cx="4204137" cy="1342754"/>
          </a:xfrm>
        </p:spPr>
        <p:txBody>
          <a:bodyPr>
            <a:normAutofit/>
          </a:bodyPr>
          <a:lstStyle/>
          <a:p>
            <a:pPr algn="ctr"/>
            <a:r>
              <a:rPr lang="en-IN" sz="3600" dirty="0">
                <a:effectLst>
                  <a:outerShdw blurRad="38100" dist="38100" dir="2700000" algn="tl">
                    <a:srgbClr val="000000">
                      <a:alpha val="43137"/>
                    </a:srgbClr>
                  </a:outerShdw>
                </a:effectLst>
                <a:latin typeface="Poiret One" panose="02000000000000000000" pitchFamily="2" charset="0"/>
              </a:rPr>
              <a:t>JavaScript</a:t>
            </a:r>
          </a:p>
        </p:txBody>
      </p:sp>
      <p:sp>
        <p:nvSpPr>
          <p:cNvPr id="10" name="Content Placeholder 9"/>
          <p:cNvSpPr>
            <a:spLocks noGrp="1"/>
          </p:cNvSpPr>
          <p:nvPr>
            <p:ph idx="1"/>
          </p:nvPr>
        </p:nvSpPr>
        <p:spPr>
          <a:xfrm>
            <a:off x="525516" y="3417573"/>
            <a:ext cx="4593021" cy="2619839"/>
          </a:xfrm>
        </p:spPr>
        <p:txBody>
          <a:bodyPr anchor="ctr">
            <a:normAutofit/>
          </a:bodyPr>
          <a:lstStyle/>
          <a:p>
            <a:r>
              <a:rPr lang="en-US" sz="1800" dirty="0">
                <a:solidFill>
                  <a:schemeClr val="tx1">
                    <a:lumMod val="75000"/>
                    <a:lumOff val="25000"/>
                  </a:schemeClr>
                </a:solidFill>
                <a:latin typeface="Poiret One" panose="02000000000000000000" pitchFamily="2" charset="0"/>
              </a:rPr>
              <a:t>JavaScript is the most popular scripting language for web applications .</a:t>
            </a:r>
          </a:p>
          <a:p>
            <a:r>
              <a:rPr lang="en-US" sz="1800" dirty="0">
                <a:solidFill>
                  <a:schemeClr val="tx1">
                    <a:lumMod val="75000"/>
                    <a:lumOff val="25000"/>
                  </a:schemeClr>
                </a:solidFill>
                <a:latin typeface="Poiret One" panose="02000000000000000000" pitchFamily="2" charset="0"/>
              </a:rPr>
              <a:t>As Electron uses web technologies to create Desktop Applications , it is evident that it also Uses JavaScript .</a:t>
            </a:r>
          </a:p>
          <a:p>
            <a:r>
              <a:rPr lang="en-US" sz="1800" dirty="0">
                <a:solidFill>
                  <a:schemeClr val="tx1">
                    <a:lumMod val="75000"/>
                    <a:lumOff val="25000"/>
                  </a:schemeClr>
                </a:solidFill>
                <a:latin typeface="Poiret One" panose="02000000000000000000" pitchFamily="2" charset="0"/>
              </a:rPr>
              <a:t>The JavaScript environment used by electron by default is Node.js .</a:t>
            </a:r>
          </a:p>
        </p:txBody>
      </p:sp>
    </p:spTree>
    <p:extLst>
      <p:ext uri="{BB962C8B-B14F-4D97-AF65-F5344CB8AC3E}">
        <p14:creationId xmlns:p14="http://schemas.microsoft.com/office/powerpoint/2010/main" val="544938852"/>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250"/>
                                        <p:tgtEl>
                                          <p:spTgt spid="2"/>
                                        </p:tgtEl>
                                      </p:cBhvr>
                                    </p:animEffect>
                                  </p:childTnLst>
                                </p:cTn>
                              </p:par>
                            </p:childTnLst>
                          </p:cTn>
                        </p:par>
                        <p:par>
                          <p:cTn id="8" fill="hold">
                            <p:stCondLst>
                              <p:cond delay="2250"/>
                            </p:stCondLst>
                            <p:childTnLst>
                              <p:par>
                                <p:cTn id="9" presetID="42" presetClass="entr" presetSubtype="0" fill="hold" grpId="0" nodeType="afterEffect">
                                  <p:stCondLst>
                                    <p:cond delay="0"/>
                                  </p:stCondLst>
                                  <p:childTnLst>
                                    <p:set>
                                      <p:cBhvr>
                                        <p:cTn id="10" dur="1" fill="hold">
                                          <p:stCondLst>
                                            <p:cond delay="0"/>
                                          </p:stCondLst>
                                        </p:cTn>
                                        <p:tgtEl>
                                          <p:spTgt spid="10">
                                            <p:txEl>
                                              <p:pRg st="0" end="0"/>
                                            </p:txEl>
                                          </p:spTgt>
                                        </p:tgtEl>
                                        <p:attrNameLst>
                                          <p:attrName>style.visibility</p:attrName>
                                        </p:attrNameLst>
                                      </p:cBhvr>
                                      <p:to>
                                        <p:strVal val="visible"/>
                                      </p:to>
                                    </p:set>
                                    <p:animEffect transition="in" filter="fade">
                                      <p:cBhvr>
                                        <p:cTn id="11" dur="1000"/>
                                        <p:tgtEl>
                                          <p:spTgt spid="10">
                                            <p:txEl>
                                              <p:pRg st="0" end="0"/>
                                            </p:txEl>
                                          </p:spTgt>
                                        </p:tgtEl>
                                      </p:cBhvr>
                                    </p:animEffect>
                                    <p:anim calcmode="lin" valueType="num">
                                      <p:cBhvr>
                                        <p:cTn id="12" dur="1000" fill="hold"/>
                                        <p:tgtEl>
                                          <p:spTgt spid="10">
                                            <p:txEl>
                                              <p:pRg st="0" end="0"/>
                                            </p:txEl>
                                          </p:spTgt>
                                        </p:tgtEl>
                                        <p:attrNameLst>
                                          <p:attrName>ppt_x</p:attrName>
                                        </p:attrNameLst>
                                      </p:cBhvr>
                                      <p:tavLst>
                                        <p:tav tm="0">
                                          <p:val>
                                            <p:strVal val="#ppt_x"/>
                                          </p:val>
                                        </p:tav>
                                        <p:tav tm="100000">
                                          <p:val>
                                            <p:strVal val="#ppt_x"/>
                                          </p:val>
                                        </p:tav>
                                      </p:tavLst>
                                    </p:anim>
                                    <p:anim calcmode="lin" valueType="num">
                                      <p:cBhvr>
                                        <p:cTn id="13" dur="1000" fill="hold"/>
                                        <p:tgtEl>
                                          <p:spTgt spid="10">
                                            <p:txEl>
                                              <p:pRg st="0" end="0"/>
                                            </p:txEl>
                                          </p:spTgt>
                                        </p:tgtEl>
                                        <p:attrNameLst>
                                          <p:attrName>ppt_y</p:attrName>
                                        </p:attrNameLst>
                                      </p:cBhvr>
                                      <p:tavLst>
                                        <p:tav tm="0">
                                          <p:val>
                                            <p:strVal val="#ppt_y+.1"/>
                                          </p:val>
                                        </p:tav>
                                        <p:tav tm="100000">
                                          <p:val>
                                            <p:strVal val="#ppt_y"/>
                                          </p:val>
                                        </p:tav>
                                      </p:tavLst>
                                    </p:anim>
                                  </p:childTnLst>
                                </p:cTn>
                              </p:par>
                            </p:childTnLst>
                          </p:cTn>
                        </p:par>
                        <p:par>
                          <p:cTn id="14" fill="hold">
                            <p:stCondLst>
                              <p:cond delay="3250"/>
                            </p:stCondLst>
                            <p:childTnLst>
                              <p:par>
                                <p:cTn id="15" presetID="42" presetClass="entr" presetSubtype="0" fill="hold" grpId="0" nodeType="afterEffect">
                                  <p:stCondLst>
                                    <p:cond delay="0"/>
                                  </p:stCondLst>
                                  <p:childTnLst>
                                    <p:set>
                                      <p:cBhvr>
                                        <p:cTn id="16" dur="1" fill="hold">
                                          <p:stCondLst>
                                            <p:cond delay="0"/>
                                          </p:stCondLst>
                                        </p:cTn>
                                        <p:tgtEl>
                                          <p:spTgt spid="10">
                                            <p:txEl>
                                              <p:pRg st="1" end="1"/>
                                            </p:txEl>
                                          </p:spTgt>
                                        </p:tgtEl>
                                        <p:attrNameLst>
                                          <p:attrName>style.visibility</p:attrName>
                                        </p:attrNameLst>
                                      </p:cBhvr>
                                      <p:to>
                                        <p:strVal val="visible"/>
                                      </p:to>
                                    </p:set>
                                    <p:animEffect transition="in" filter="fade">
                                      <p:cBhvr>
                                        <p:cTn id="17" dur="1000"/>
                                        <p:tgtEl>
                                          <p:spTgt spid="10">
                                            <p:txEl>
                                              <p:pRg st="1" end="1"/>
                                            </p:txEl>
                                          </p:spTgt>
                                        </p:tgtEl>
                                      </p:cBhvr>
                                    </p:animEffect>
                                    <p:anim calcmode="lin" valueType="num">
                                      <p:cBhvr>
                                        <p:cTn id="18" dur="1000" fill="hold"/>
                                        <p:tgtEl>
                                          <p:spTgt spid="10">
                                            <p:txEl>
                                              <p:pRg st="1" end="1"/>
                                            </p:txEl>
                                          </p:spTgt>
                                        </p:tgtEl>
                                        <p:attrNameLst>
                                          <p:attrName>ppt_x</p:attrName>
                                        </p:attrNameLst>
                                      </p:cBhvr>
                                      <p:tavLst>
                                        <p:tav tm="0">
                                          <p:val>
                                            <p:strVal val="#ppt_x"/>
                                          </p:val>
                                        </p:tav>
                                        <p:tav tm="100000">
                                          <p:val>
                                            <p:strVal val="#ppt_x"/>
                                          </p:val>
                                        </p:tav>
                                      </p:tavLst>
                                    </p:anim>
                                    <p:anim calcmode="lin" valueType="num">
                                      <p:cBhvr>
                                        <p:cTn id="19" dur="1000" fill="hold"/>
                                        <p:tgtEl>
                                          <p:spTgt spid="10">
                                            <p:txEl>
                                              <p:pRg st="1" end="1"/>
                                            </p:txEl>
                                          </p:spTgt>
                                        </p:tgtEl>
                                        <p:attrNameLst>
                                          <p:attrName>ppt_y</p:attrName>
                                        </p:attrNameLst>
                                      </p:cBhvr>
                                      <p:tavLst>
                                        <p:tav tm="0">
                                          <p:val>
                                            <p:strVal val="#ppt_y+.1"/>
                                          </p:val>
                                        </p:tav>
                                        <p:tav tm="100000">
                                          <p:val>
                                            <p:strVal val="#ppt_y"/>
                                          </p:val>
                                        </p:tav>
                                      </p:tavLst>
                                    </p:anim>
                                  </p:childTnLst>
                                </p:cTn>
                              </p:par>
                            </p:childTnLst>
                          </p:cTn>
                        </p:par>
                        <p:par>
                          <p:cTn id="20" fill="hold">
                            <p:stCondLst>
                              <p:cond delay="4250"/>
                            </p:stCondLst>
                            <p:childTnLst>
                              <p:par>
                                <p:cTn id="21" presetID="42" presetClass="entr" presetSubtype="0" fill="hold" grpId="0" nodeType="afterEffect">
                                  <p:stCondLst>
                                    <p:cond delay="0"/>
                                  </p:stCondLst>
                                  <p:childTnLst>
                                    <p:set>
                                      <p:cBhvr>
                                        <p:cTn id="22" dur="1" fill="hold">
                                          <p:stCondLst>
                                            <p:cond delay="0"/>
                                          </p:stCondLst>
                                        </p:cTn>
                                        <p:tgtEl>
                                          <p:spTgt spid="10">
                                            <p:txEl>
                                              <p:pRg st="2" end="2"/>
                                            </p:txEl>
                                          </p:spTgt>
                                        </p:tgtEl>
                                        <p:attrNameLst>
                                          <p:attrName>style.visibility</p:attrName>
                                        </p:attrNameLst>
                                      </p:cBhvr>
                                      <p:to>
                                        <p:strVal val="visible"/>
                                      </p:to>
                                    </p:set>
                                    <p:animEffect transition="in" filter="fade">
                                      <p:cBhvr>
                                        <p:cTn id="23" dur="1000"/>
                                        <p:tgtEl>
                                          <p:spTgt spid="10">
                                            <p:txEl>
                                              <p:pRg st="2" end="2"/>
                                            </p:txEl>
                                          </p:spTgt>
                                        </p:tgtEl>
                                      </p:cBhvr>
                                    </p:animEffect>
                                    <p:anim calcmode="lin" valueType="num">
                                      <p:cBhvr>
                                        <p:cTn id="24" dur="1000" fill="hold"/>
                                        <p:tgtEl>
                                          <p:spTgt spid="10">
                                            <p:txEl>
                                              <p:pRg st="2" end="2"/>
                                            </p:txEl>
                                          </p:spTgt>
                                        </p:tgtEl>
                                        <p:attrNameLst>
                                          <p:attrName>ppt_x</p:attrName>
                                        </p:attrNameLst>
                                      </p:cBhvr>
                                      <p:tavLst>
                                        <p:tav tm="0">
                                          <p:val>
                                            <p:strVal val="#ppt_x"/>
                                          </p:val>
                                        </p:tav>
                                        <p:tav tm="100000">
                                          <p:val>
                                            <p:strVal val="#ppt_x"/>
                                          </p:val>
                                        </p:tav>
                                      </p:tavLst>
                                    </p:anim>
                                    <p:anim calcmode="lin" valueType="num">
                                      <p:cBhvr>
                                        <p:cTn id="25" dur="1000" fill="hold"/>
                                        <p:tgtEl>
                                          <p:spTgt spid="10">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l="-25000" r="-25000"/>
          </a:stretch>
        </a:blipFill>
        <a:effectLst/>
      </p:bgPr>
    </p:bg>
    <p:spTree>
      <p:nvGrpSpPr>
        <p:cNvPr id="1" name=""/>
        <p:cNvGrpSpPr/>
        <p:nvPr/>
      </p:nvGrpSpPr>
      <p:grpSpPr>
        <a:xfrm>
          <a:off x="0" y="0"/>
          <a:ext cx="0" cy="0"/>
          <a:chOff x="0" y="0"/>
          <a:chExt cx="0" cy="0"/>
        </a:xfrm>
      </p:grpSpPr>
      <p:pic>
        <p:nvPicPr>
          <p:cNvPr id="4" name="● renderer.js - VS CODE PROJECTS - Visual Studio Code 20-10-2017 16_00_41">
            <a:hlinkClick r:id="" action="ppaction://media"/>
            <a:extLst>
              <a:ext uri="{FF2B5EF4-FFF2-40B4-BE49-F238E27FC236}">
                <a16:creationId xmlns:a16="http://schemas.microsoft.com/office/drawing/2014/main" id="{5DA89162-7D08-4AA9-83AA-72036D753AA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 y="0"/>
            <a:ext cx="12192000" cy="6858000"/>
          </a:xfrm>
          <a:prstGeom prst="rect">
            <a:avLst/>
          </a:prstGeom>
        </p:spPr>
      </p:pic>
      <p:sp>
        <p:nvSpPr>
          <p:cNvPr id="2" name="Title 1">
            <a:extLst>
              <a:ext uri="{FF2B5EF4-FFF2-40B4-BE49-F238E27FC236}">
                <a16:creationId xmlns:a16="http://schemas.microsoft.com/office/drawing/2014/main" id="{6F1FBE2D-C452-4CCA-A21C-D287256078D1}"/>
              </a:ext>
            </a:extLst>
          </p:cNvPr>
          <p:cNvSpPr>
            <a:spLocks noGrp="1"/>
          </p:cNvSpPr>
          <p:nvPr>
            <p:ph type="title"/>
          </p:nvPr>
        </p:nvSpPr>
        <p:spPr>
          <a:xfrm>
            <a:off x="7323185" y="521822"/>
            <a:ext cx="10515600" cy="1325563"/>
          </a:xfrm>
        </p:spPr>
        <p:txBody>
          <a:bodyPr/>
          <a:lstStyle/>
          <a:p>
            <a:r>
              <a:rPr lang="en-IN" dirty="0">
                <a:solidFill>
                  <a:schemeClr val="bg1"/>
                </a:solidFill>
                <a:effectLst>
                  <a:outerShdw blurRad="38100" dist="38100" dir="2700000" algn="tl">
                    <a:srgbClr val="000000">
                      <a:alpha val="43137"/>
                    </a:srgbClr>
                  </a:outerShdw>
                </a:effectLst>
                <a:latin typeface="Poiret One" panose="02000000000000000000" pitchFamily="2" charset="0"/>
              </a:rPr>
              <a:t>Node.js</a:t>
            </a:r>
          </a:p>
        </p:txBody>
      </p:sp>
      <p:sp>
        <p:nvSpPr>
          <p:cNvPr id="3" name="Content Placeholder 2">
            <a:extLst>
              <a:ext uri="{FF2B5EF4-FFF2-40B4-BE49-F238E27FC236}">
                <a16:creationId xmlns:a16="http://schemas.microsoft.com/office/drawing/2014/main" id="{BCBF12B7-94E3-422F-B6E6-026B792C14B7}"/>
              </a:ext>
            </a:extLst>
          </p:cNvPr>
          <p:cNvSpPr>
            <a:spLocks noGrp="1"/>
          </p:cNvSpPr>
          <p:nvPr>
            <p:ph idx="1"/>
          </p:nvPr>
        </p:nvSpPr>
        <p:spPr>
          <a:xfrm>
            <a:off x="7323185" y="2325687"/>
            <a:ext cx="4635843" cy="4351338"/>
          </a:xfrm>
        </p:spPr>
        <p:txBody>
          <a:bodyPr>
            <a:normAutofit fontScale="70000" lnSpcReduction="20000"/>
          </a:bodyPr>
          <a:lstStyle/>
          <a:p>
            <a:r>
              <a:rPr lang="en-IN" dirty="0">
                <a:solidFill>
                  <a:schemeClr val="bg1"/>
                </a:solidFill>
                <a:latin typeface="Poiret One" panose="02000000000000000000" pitchFamily="2" charset="0"/>
              </a:rPr>
              <a:t>Node.js is an open source server framework .</a:t>
            </a:r>
          </a:p>
          <a:p>
            <a:r>
              <a:rPr lang="en-IN" dirty="0">
                <a:solidFill>
                  <a:schemeClr val="bg1"/>
                </a:solidFill>
                <a:latin typeface="Poiret One" panose="02000000000000000000" pitchFamily="2" charset="0"/>
              </a:rPr>
              <a:t>Node.js uses JavaScript on the server .</a:t>
            </a:r>
          </a:p>
          <a:p>
            <a:r>
              <a:rPr lang="en-IN" dirty="0">
                <a:solidFill>
                  <a:schemeClr val="bg1"/>
                </a:solidFill>
                <a:latin typeface="Poiret One" panose="02000000000000000000" pitchFamily="2" charset="0"/>
              </a:rPr>
              <a:t>Node.js enables JavaScript to be used for server-side scripting, and runs scripts server-side to produce dynamic web page content </a:t>
            </a:r>
            <a:r>
              <a:rPr lang="en-IN" i="1" dirty="0">
                <a:solidFill>
                  <a:schemeClr val="bg1"/>
                </a:solidFill>
                <a:latin typeface="Poiret One" panose="02000000000000000000" pitchFamily="2" charset="0"/>
              </a:rPr>
              <a:t>before</a:t>
            </a:r>
            <a:r>
              <a:rPr lang="en-IN" dirty="0">
                <a:solidFill>
                  <a:schemeClr val="bg1"/>
                </a:solidFill>
                <a:latin typeface="Poiret One" panose="02000000000000000000" pitchFamily="2" charset="0"/>
              </a:rPr>
              <a:t> the page is sent to the user's web browser.</a:t>
            </a:r>
          </a:p>
          <a:p>
            <a:r>
              <a:rPr lang="en-IN" dirty="0">
                <a:solidFill>
                  <a:schemeClr val="bg1"/>
                </a:solidFill>
                <a:latin typeface="Poiret One" panose="02000000000000000000" pitchFamily="2" charset="0"/>
              </a:rPr>
              <a:t>Node.js can be combined with a browser, a database supporting JSON data , JSON for a unified JavaScript development stack. With the adaptation of what were essentially server-side development patterns .</a:t>
            </a:r>
          </a:p>
        </p:txBody>
      </p:sp>
    </p:spTree>
    <p:extLst>
      <p:ext uri="{BB962C8B-B14F-4D97-AF65-F5344CB8AC3E}">
        <p14:creationId xmlns:p14="http://schemas.microsoft.com/office/powerpoint/2010/main" val="645186899"/>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250"/>
                                        <p:tgtEl>
                                          <p:spTgt spid="2"/>
                                        </p:tgtEl>
                                      </p:cBhvr>
                                    </p:animEffect>
                                  </p:childTnLst>
                                </p:cTn>
                              </p:par>
                            </p:childTnLst>
                          </p:cTn>
                        </p:par>
                        <p:par>
                          <p:cTn id="8" fill="hold">
                            <p:stCondLst>
                              <p:cond delay="2250"/>
                            </p:stCondLst>
                            <p:childTnLst>
                              <p:par>
                                <p:cTn id="9" presetID="42" presetClass="entr" presetSubtype="0"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1000"/>
                                        <p:tgtEl>
                                          <p:spTgt spid="3">
                                            <p:txEl>
                                              <p:pRg st="0" end="0"/>
                                            </p:txEl>
                                          </p:spTgt>
                                        </p:tgtEl>
                                      </p:cBhvr>
                                    </p:animEffect>
                                    <p:anim calcmode="lin" valueType="num">
                                      <p:cBhvr>
                                        <p:cTn id="12"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3"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par>
                          <p:cTn id="14" fill="hold">
                            <p:stCondLst>
                              <p:cond delay="3250"/>
                            </p:stCondLst>
                            <p:childTnLst>
                              <p:par>
                                <p:cTn id="15" presetID="42" presetClass="entr" presetSubtype="0" fill="hold" grpId="0" nodeType="after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1000"/>
                                        <p:tgtEl>
                                          <p:spTgt spid="3">
                                            <p:txEl>
                                              <p:pRg st="1" end="1"/>
                                            </p:txEl>
                                          </p:spTgt>
                                        </p:tgtEl>
                                      </p:cBhvr>
                                    </p:animEffect>
                                    <p:anim calcmode="lin" valueType="num">
                                      <p:cBhvr>
                                        <p:cTn id="18"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par>
                          <p:cTn id="20" fill="hold">
                            <p:stCondLst>
                              <p:cond delay="4250"/>
                            </p:stCondLst>
                            <p:childTnLst>
                              <p:par>
                                <p:cTn id="21" presetID="42" presetClass="entr" presetSubtype="0" fill="hold" grpId="0" nodeType="after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Effect transition="in" filter="fade">
                                      <p:cBhvr>
                                        <p:cTn id="23" dur="1000"/>
                                        <p:tgtEl>
                                          <p:spTgt spid="3">
                                            <p:txEl>
                                              <p:pRg st="2" end="2"/>
                                            </p:txEl>
                                          </p:spTgt>
                                        </p:tgtEl>
                                      </p:cBhvr>
                                    </p:animEffect>
                                    <p:anim calcmode="lin" valueType="num">
                                      <p:cBhvr>
                                        <p:cTn id="24"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5"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par>
                          <p:cTn id="26" fill="hold">
                            <p:stCondLst>
                              <p:cond delay="5250"/>
                            </p:stCondLst>
                            <p:childTnLst>
                              <p:par>
                                <p:cTn id="27" presetID="42" presetClass="entr" presetSubtype="0" fill="hold" grpId="0" nodeType="after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animEffect transition="in" filter="fade">
                                      <p:cBhvr>
                                        <p:cTn id="29" dur="1000"/>
                                        <p:tgtEl>
                                          <p:spTgt spid="3">
                                            <p:txEl>
                                              <p:pRg st="3" end="3"/>
                                            </p:txEl>
                                          </p:spTgt>
                                        </p:tgtEl>
                                      </p:cBhvr>
                                    </p:animEffect>
                                    <p:anim calcmode="lin" valueType="num">
                                      <p:cBhvr>
                                        <p:cTn id="30"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1"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par>
                          <p:cTn id="32" fill="hold">
                            <p:stCondLst>
                              <p:cond delay="6250"/>
                            </p:stCondLst>
                            <p:childTnLst>
                              <p:par>
                                <p:cTn id="33" presetID="1" presetClass="mediacall" presetSubtype="0" fill="hold" nodeType="afterEffect">
                                  <p:stCondLst>
                                    <p:cond delay="0"/>
                                  </p:stCondLst>
                                  <p:childTnLst>
                                    <p:cmd type="call" cmd="playFrom(0.0)">
                                      <p:cBhvr>
                                        <p:cTn id="34" dur="2720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35" fill="hold" display="0">
                  <p:stCondLst>
                    <p:cond delay="indefinite"/>
                  </p:stCondLst>
                </p:cTn>
                <p:tgtEl>
                  <p:spTgt spid="4"/>
                </p:tgtEl>
              </p:cMediaNode>
            </p:video>
          </p:childTnLst>
        </p:cTn>
      </p:par>
    </p:tnLst>
    <p:bldLst>
      <p:bldP spid="2" grpId="0"/>
      <p:bldP spid="3" grpId="0" uiExpand="1" build="p"/>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1190</TotalTime>
  <Words>876</Words>
  <Application>Microsoft Office PowerPoint</Application>
  <PresentationFormat>Widescreen</PresentationFormat>
  <Paragraphs>124</Paragraphs>
  <Slides>20</Slides>
  <Notes>0</Notes>
  <HiddenSlides>0</HiddenSlides>
  <MMClips>3</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Arial</vt:lpstr>
      <vt:lpstr>Calibri</vt:lpstr>
      <vt:lpstr>Calibri Light</vt:lpstr>
      <vt:lpstr>Poiret One</vt:lpstr>
      <vt:lpstr>Office Theme</vt:lpstr>
      <vt:lpstr>The Electron Project</vt:lpstr>
      <vt:lpstr>What Is Electron?</vt:lpstr>
      <vt:lpstr>Structure Of An Electron App</vt:lpstr>
      <vt:lpstr>The Main Process</vt:lpstr>
      <vt:lpstr>The Renderer Process</vt:lpstr>
      <vt:lpstr>The Venn Diagram</vt:lpstr>
      <vt:lpstr>HTML &amp; CSS</vt:lpstr>
      <vt:lpstr>JavaScript</vt:lpstr>
      <vt:lpstr>Node.js</vt:lpstr>
      <vt:lpstr>Different JavaScript Frameworks</vt:lpstr>
      <vt:lpstr>GHASH : The App</vt:lpstr>
      <vt:lpstr>Front-End : HTML , CSS , JavaScript , jQuery</vt:lpstr>
      <vt:lpstr>A Sneak-Peek Into The App</vt:lpstr>
      <vt:lpstr>Back-End : Firebase</vt:lpstr>
      <vt:lpstr>Working Of The Application</vt:lpstr>
      <vt:lpstr>More Of GHASH</vt:lpstr>
      <vt:lpstr>Some More Points</vt:lpstr>
      <vt:lpstr>Current GHASH State</vt:lpstr>
      <vt:lpstr>Future Of GHASH</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Electron Project</dc:title>
  <dc:creator>Priyanshu Gupta</dc:creator>
  <cp:lastModifiedBy>Priyanshu Gupta</cp:lastModifiedBy>
  <cp:revision>56</cp:revision>
  <dcterms:created xsi:type="dcterms:W3CDTF">2017-10-18T14:27:26Z</dcterms:created>
  <dcterms:modified xsi:type="dcterms:W3CDTF">2017-10-20T21:59:47Z</dcterms:modified>
</cp:coreProperties>
</file>